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slideLayouts/slideLayout1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86" r:id="rId2"/>
  </p:sldMasterIdLst>
  <p:notesMasterIdLst>
    <p:notesMasterId r:id="rId19"/>
  </p:notesMasterIdLst>
  <p:sldIdLst>
    <p:sldId id="256" r:id="rId3"/>
    <p:sldId id="257" r:id="rId4"/>
    <p:sldId id="273" r:id="rId5"/>
    <p:sldId id="271" r:id="rId6"/>
    <p:sldId id="263" r:id="rId7"/>
    <p:sldId id="264" r:id="rId8"/>
    <p:sldId id="265" r:id="rId9"/>
    <p:sldId id="267" r:id="rId10"/>
    <p:sldId id="268" r:id="rId11"/>
    <p:sldId id="269" r:id="rId12"/>
    <p:sldId id="270" r:id="rId13"/>
    <p:sldId id="259" r:id="rId14"/>
    <p:sldId id="260" r:id="rId15"/>
    <p:sldId id="261" r:id="rId16"/>
    <p:sldId id="262" r:id="rId17"/>
    <p:sldId id="266" r:id="rId18"/>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49" autoAdjust="0"/>
    <p:restoredTop sz="94622" autoAdjust="0"/>
  </p:normalViewPr>
  <p:slideViewPr>
    <p:cSldViewPr>
      <p:cViewPr varScale="1">
        <p:scale>
          <a:sx n="74" d="100"/>
          <a:sy n="74" d="100"/>
        </p:scale>
        <p:origin x="-1062" y="-90"/>
      </p:cViewPr>
      <p:guideLst>
        <p:guide orient="horz" pos="2160"/>
        <p:guide pos="2880"/>
      </p:guideLst>
    </p:cSldViewPr>
  </p:slideViewPr>
  <p:outlineViewPr>
    <p:cViewPr>
      <p:scale>
        <a:sx n="33" d="100"/>
        <a:sy n="33" d="100"/>
      </p:scale>
      <p:origin x="0" y="2982"/>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705DF1-503C-4E9D-9D9D-1CE200747FBF}" type="datetimeFigureOut">
              <a:rPr lang="pl-PL" smtClean="0"/>
              <a:pPr/>
              <a:t>2013-03-12</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743FED-3112-4CC8-8F70-A36300941BA8}" type="slidenum">
              <a:rPr lang="pl-PL" smtClean="0"/>
              <a:pPr/>
              <a:t>‹#›</a:t>
            </a:fld>
            <a:endParaRPr lang="pl-P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6"/>
          <p:cNvSpPr>
            <a:spLocks noGrp="1" noChangeArrowheads="1"/>
          </p:cNvSpPr>
          <p:nvPr>
            <p:ph type="sldNum" sz="quarter"/>
          </p:nvPr>
        </p:nvSpPr>
        <p:spPr>
          <a:noFill/>
        </p:spPr>
        <p:txBody>
          <a:bodyPr/>
          <a:lstStyle/>
          <a:p>
            <a:fld id="{A304BFFA-24EB-4EEA-9FE9-DA7DA122875A}" type="slidenum">
              <a:rPr lang="pl-PL"/>
              <a:pPr/>
              <a:t>13</a:t>
            </a:fld>
            <a:endParaRPr lang="pl-PL"/>
          </a:p>
        </p:txBody>
      </p:sp>
      <p:sp>
        <p:nvSpPr>
          <p:cNvPr id="6147" name="Rectangle 1"/>
          <p:cNvSpPr txBox="1">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ln>
        </p:spPr>
      </p:sp>
      <p:sp>
        <p:nvSpPr>
          <p:cNvPr id="6148" name="Rectangle 2"/>
          <p:cNvSpPr txBox="1">
            <a:spLocks noGrp="1" noChangeArrowheads="1"/>
          </p:cNvSpPr>
          <p:nvPr>
            <p:ph type="body" idx="1"/>
          </p:nvPr>
        </p:nvSpPr>
        <p:spPr>
          <a:xfrm>
            <a:off x="685512" y="4343230"/>
            <a:ext cx="5486976" cy="4115139"/>
          </a:xfrm>
          <a:noFill/>
          <a:ln/>
        </p:spPr>
        <p:txBody>
          <a:bodyPr wrap="none" anchor="ctr"/>
          <a:lstStyle/>
          <a:p>
            <a:endParaRPr lang="pl-PL"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6"/>
          <p:cNvSpPr>
            <a:spLocks noGrp="1" noChangeArrowheads="1"/>
          </p:cNvSpPr>
          <p:nvPr>
            <p:ph type="sldNum" sz="quarter"/>
          </p:nvPr>
        </p:nvSpPr>
        <p:spPr>
          <a:noFill/>
        </p:spPr>
        <p:txBody>
          <a:bodyPr/>
          <a:lstStyle/>
          <a:p>
            <a:fld id="{A16AD484-B5B1-4021-A25B-760291ACAFD9}" type="slidenum">
              <a:rPr lang="pl-PL"/>
              <a:pPr/>
              <a:t>14</a:t>
            </a:fld>
            <a:endParaRPr lang="pl-PL"/>
          </a:p>
        </p:txBody>
      </p:sp>
      <p:sp>
        <p:nvSpPr>
          <p:cNvPr id="7171" name="Rectangle 1"/>
          <p:cNvSpPr txBox="1">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ln>
        </p:spPr>
      </p:sp>
      <p:sp>
        <p:nvSpPr>
          <p:cNvPr id="7172" name="Rectangle 2"/>
          <p:cNvSpPr txBox="1">
            <a:spLocks noGrp="1" noChangeArrowheads="1"/>
          </p:cNvSpPr>
          <p:nvPr>
            <p:ph type="body" idx="1"/>
          </p:nvPr>
        </p:nvSpPr>
        <p:spPr>
          <a:xfrm>
            <a:off x="685512" y="4343230"/>
            <a:ext cx="5486976" cy="4115139"/>
          </a:xfrm>
          <a:noFill/>
          <a:ln/>
        </p:spPr>
        <p:txBody>
          <a:bodyPr wrap="none" anchor="ctr"/>
          <a:lstStyle/>
          <a:p>
            <a:endParaRPr lang="pl-PL"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6"/>
          <p:cNvSpPr>
            <a:spLocks noGrp="1" noChangeArrowheads="1"/>
          </p:cNvSpPr>
          <p:nvPr>
            <p:ph type="sldNum" sz="quarter"/>
          </p:nvPr>
        </p:nvSpPr>
        <p:spPr>
          <a:noFill/>
        </p:spPr>
        <p:txBody>
          <a:bodyPr/>
          <a:lstStyle/>
          <a:p>
            <a:fld id="{E27BCAA3-5AEA-4D10-9D91-5A135961F721}" type="slidenum">
              <a:rPr lang="pl-PL"/>
              <a:pPr/>
              <a:t>15</a:t>
            </a:fld>
            <a:endParaRPr lang="pl-PL"/>
          </a:p>
        </p:txBody>
      </p:sp>
      <p:sp>
        <p:nvSpPr>
          <p:cNvPr id="8195" name="Rectangle 1"/>
          <p:cNvSpPr txBox="1">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ln>
        </p:spPr>
      </p:sp>
      <p:sp>
        <p:nvSpPr>
          <p:cNvPr id="8196" name="Rectangle 2"/>
          <p:cNvSpPr txBox="1">
            <a:spLocks noGrp="1" noChangeArrowheads="1"/>
          </p:cNvSpPr>
          <p:nvPr>
            <p:ph type="body" idx="1"/>
          </p:nvPr>
        </p:nvSpPr>
        <p:spPr>
          <a:xfrm>
            <a:off x="685512" y="4343230"/>
            <a:ext cx="5486976" cy="4115139"/>
          </a:xfrm>
          <a:noFill/>
          <a:ln/>
        </p:spPr>
        <p:txBody>
          <a:bodyPr wrap="none" anchor="ctr"/>
          <a:lstStyle/>
          <a:p>
            <a:endParaRPr lang="pl-PL"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76802" name="Rectangle 2"/>
          <p:cNvSpPr>
            <a:spLocks noGrp="1" noChangeArrowheads="1"/>
          </p:cNvSpPr>
          <p:nvPr>
            <p:ph type="ctrTitle"/>
            <p:custDataLst>
              <p:tags r:id="rId1"/>
            </p:custDataLst>
          </p:nvPr>
        </p:nvSpPr>
        <p:spPr>
          <a:xfrm>
            <a:off x="2701925" y="2130425"/>
            <a:ext cx="4800600" cy="1470025"/>
          </a:xfrm>
        </p:spPr>
        <p:txBody>
          <a:bodyPr/>
          <a:lstStyle>
            <a:lvl1pPr>
              <a:buClr>
                <a:srgbClr val="FFFFFF"/>
              </a:buClr>
              <a:defRPr/>
            </a:lvl1pPr>
          </a:lstStyle>
          <a:p>
            <a:r>
              <a:rPr lang="pl-PL" smtClean="0"/>
              <a:t>Kliknij, aby edytować styl</a:t>
            </a:r>
            <a:endParaRPr lang="en-US"/>
          </a:p>
        </p:txBody>
      </p:sp>
      <p:sp>
        <p:nvSpPr>
          <p:cNvPr id="76803" name="Rectangle 3"/>
          <p:cNvSpPr>
            <a:spLocks noGrp="1" noChangeArrowheads="1"/>
          </p:cNvSpPr>
          <p:nvPr>
            <p:ph type="subTitle" idx="1"/>
            <p:custDataLst>
              <p:tags r:id="rId2"/>
            </p:custDataLst>
          </p:nvPr>
        </p:nvSpPr>
        <p:spPr>
          <a:xfrm>
            <a:off x="2701925" y="3886200"/>
            <a:ext cx="4114800" cy="1752600"/>
          </a:xfrm>
        </p:spPr>
        <p:txBody>
          <a:bodyPr/>
          <a:lstStyle>
            <a:lvl1pPr marL="0" indent="0">
              <a:buClr>
                <a:srgbClr val="FFFFFF"/>
              </a:buClr>
              <a:buFontTx/>
              <a:buNone/>
              <a:defRPr/>
            </a:lvl1pPr>
          </a:lstStyle>
          <a:p>
            <a:r>
              <a:rPr lang="pl-PL" smtClean="0"/>
              <a:t>Kliknij, aby edytować styl wzorca podtytułu</a:t>
            </a:r>
            <a:endParaRPr lang="en-US"/>
          </a:p>
        </p:txBody>
      </p:sp>
      <p:sp>
        <p:nvSpPr>
          <p:cNvPr id="76804" name="Rectangle 4"/>
          <p:cNvSpPr>
            <a:spLocks noGrp="1" noChangeArrowheads="1"/>
          </p:cNvSpPr>
          <p:nvPr>
            <p:ph type="dt" sz="half" idx="2"/>
          </p:nvPr>
        </p:nvSpPr>
        <p:spPr/>
        <p:txBody>
          <a:bodyPr/>
          <a:lstStyle>
            <a:lvl1pPr>
              <a:buClrTx/>
              <a:defRPr/>
            </a:lvl1pPr>
          </a:lstStyle>
          <a:p>
            <a:fld id="{13ABB112-35AC-4035-BE40-139E20249905}" type="datetimeFigureOut">
              <a:rPr lang="pl-PL" smtClean="0"/>
              <a:pPr/>
              <a:t>2013-03-12</a:t>
            </a:fld>
            <a:endParaRPr lang="pl-PL"/>
          </a:p>
        </p:txBody>
      </p:sp>
      <p:sp>
        <p:nvSpPr>
          <p:cNvPr id="76805" name="Rectangle 5"/>
          <p:cNvSpPr>
            <a:spLocks noGrp="1" noChangeArrowheads="1"/>
          </p:cNvSpPr>
          <p:nvPr>
            <p:ph type="ftr" sz="quarter" idx="3"/>
          </p:nvPr>
        </p:nvSpPr>
        <p:spPr/>
        <p:txBody>
          <a:bodyPr/>
          <a:lstStyle>
            <a:lvl1pPr>
              <a:buClrTx/>
              <a:defRPr/>
            </a:lvl1pPr>
          </a:lstStyle>
          <a:p>
            <a:endParaRPr lang="pl-PL"/>
          </a:p>
        </p:txBody>
      </p:sp>
      <p:sp>
        <p:nvSpPr>
          <p:cNvPr id="76806" name="Rectangle 6"/>
          <p:cNvSpPr>
            <a:spLocks noGrp="1" noChangeArrowheads="1"/>
          </p:cNvSpPr>
          <p:nvPr>
            <p:ph type="sldNum" sz="quarter" idx="4"/>
          </p:nvPr>
        </p:nvSpPr>
        <p:spPr/>
        <p:txBody>
          <a:bodyPr/>
          <a:lstStyle>
            <a:lvl1pPr>
              <a:buClrTx/>
              <a:defRPr/>
            </a:lvl1pPr>
          </a:lstStyle>
          <a:p>
            <a:fld id="{BC24E742-5330-4D9F-B22C-F7932714D825}" type="slidenum">
              <a:rPr lang="pl-PL" smtClean="0"/>
              <a:pPr/>
              <a:t>‹#›</a:t>
            </a:fld>
            <a:endParaRPr lang="pl-PL"/>
          </a:p>
        </p:txBody>
      </p:sp>
    </p:spTree>
  </p:cSld>
  <p:clrMapOvr>
    <a:masterClrMapping/>
  </p:clrMapOvr>
  <p:transition spd="slow">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fld id="{13ABB112-35AC-4035-BE40-139E20249905}" type="datetimeFigureOut">
              <a:rPr lang="pl-PL" smtClean="0"/>
              <a:pPr/>
              <a:t>2013-03-12</a:t>
            </a:fld>
            <a:endParaRPr lang="pl-PL"/>
          </a:p>
        </p:txBody>
      </p:sp>
      <p:sp>
        <p:nvSpPr>
          <p:cNvPr id="5" name="Symbol zastępczy stopki 4"/>
          <p:cNvSpPr>
            <a:spLocks noGrp="1"/>
          </p:cNvSpPr>
          <p:nvPr>
            <p:ph type="ftr" sz="quarter" idx="11"/>
          </p:nvPr>
        </p:nvSpPr>
        <p:spPr/>
        <p:txBody>
          <a:bodyPr/>
          <a:lstStyle>
            <a:lvl1pPr>
              <a:defRPr/>
            </a:lvl1pPr>
          </a:lstStyle>
          <a:p>
            <a:endParaRPr lang="pl-PL"/>
          </a:p>
        </p:txBody>
      </p:sp>
      <p:sp>
        <p:nvSpPr>
          <p:cNvPr id="6" name="Symbol zastępczy numeru slajdu 5"/>
          <p:cNvSpPr>
            <a:spLocks noGrp="1"/>
          </p:cNvSpPr>
          <p:nvPr>
            <p:ph type="sldNum" sz="quarter" idx="12"/>
          </p:nvPr>
        </p:nvSpPr>
        <p:spPr/>
        <p:txBody>
          <a:bodyPr/>
          <a:lstStyle>
            <a:lvl1pPr>
              <a:defRPr/>
            </a:lvl1pPr>
          </a:lstStyle>
          <a:p>
            <a:fld id="{BC24E742-5330-4D9F-B22C-F7932714D825}" type="slidenum">
              <a:rPr lang="pl-PL" smtClean="0"/>
              <a:pPr/>
              <a:t>‹#›</a:t>
            </a:fld>
            <a:endParaRPr lang="pl-PL"/>
          </a:p>
        </p:txBody>
      </p:sp>
    </p:spTree>
  </p:cSld>
  <p:clrMapOvr>
    <a:masterClrMapping/>
  </p:clrMapOvr>
  <p:transition spd="slow">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7439025" y="274638"/>
            <a:ext cx="158115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2693988" y="274638"/>
            <a:ext cx="4592637"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fld id="{13ABB112-35AC-4035-BE40-139E20249905}" type="datetimeFigureOut">
              <a:rPr lang="pl-PL" smtClean="0"/>
              <a:pPr/>
              <a:t>2013-03-12</a:t>
            </a:fld>
            <a:endParaRPr lang="pl-PL"/>
          </a:p>
        </p:txBody>
      </p:sp>
      <p:sp>
        <p:nvSpPr>
          <p:cNvPr id="5" name="Symbol zastępczy stopki 4"/>
          <p:cNvSpPr>
            <a:spLocks noGrp="1"/>
          </p:cNvSpPr>
          <p:nvPr>
            <p:ph type="ftr" sz="quarter" idx="11"/>
          </p:nvPr>
        </p:nvSpPr>
        <p:spPr/>
        <p:txBody>
          <a:bodyPr/>
          <a:lstStyle>
            <a:lvl1pPr>
              <a:defRPr/>
            </a:lvl1pPr>
          </a:lstStyle>
          <a:p>
            <a:endParaRPr lang="pl-PL"/>
          </a:p>
        </p:txBody>
      </p:sp>
      <p:sp>
        <p:nvSpPr>
          <p:cNvPr id="6" name="Symbol zastępczy numeru slajdu 5"/>
          <p:cNvSpPr>
            <a:spLocks noGrp="1"/>
          </p:cNvSpPr>
          <p:nvPr>
            <p:ph type="sldNum" sz="quarter" idx="12"/>
          </p:nvPr>
        </p:nvSpPr>
        <p:spPr/>
        <p:txBody>
          <a:bodyPr/>
          <a:lstStyle>
            <a:lvl1pPr>
              <a:defRPr/>
            </a:lvl1pPr>
          </a:lstStyle>
          <a:p>
            <a:fld id="{BC24E742-5330-4D9F-B22C-F7932714D825}" type="slidenum">
              <a:rPr lang="pl-PL" smtClean="0"/>
              <a:pPr/>
              <a:t>‹#›</a:t>
            </a:fld>
            <a:endParaRPr lang="pl-PL"/>
          </a:p>
        </p:txBody>
      </p:sp>
    </p:spTree>
  </p:cSld>
  <p:clrMapOvr>
    <a:masterClrMapping/>
  </p:clrMapOvr>
  <p:transition spd="slow">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Układ niestandardowy">
    <p:spTree>
      <p:nvGrpSpPr>
        <p:cNvPr id="1" name=""/>
        <p:cNvGrpSpPr/>
        <p:nvPr/>
      </p:nvGrpSpPr>
      <p:grpSpPr>
        <a:xfrm>
          <a:off x="0" y="0"/>
          <a:ext cx="0" cy="0"/>
          <a:chOff x="0" y="0"/>
          <a:chExt cx="0" cy="0"/>
        </a:xfrm>
      </p:grpSpPr>
      <p:sp>
        <p:nvSpPr>
          <p:cNvPr id="2" name="Tytuł 1"/>
          <p:cNvSpPr>
            <a:spLocks noGrp="1"/>
          </p:cNvSpPr>
          <p:nvPr>
            <p:ph type="title"/>
          </p:nvPr>
        </p:nvSpPr>
        <p:spPr>
          <a:xfrm>
            <a:off x="456481" y="273629"/>
            <a:ext cx="8226720" cy="1143480"/>
          </a:xfrm>
        </p:spPr>
        <p:txBody>
          <a:bodyPr lIns="82945" tIns="41473" rIns="82945" bIns="41473"/>
          <a:lstStyle/>
          <a:p>
            <a:r>
              <a:rPr lang="pl-PL" smtClean="0"/>
              <a:t>Kliknij, aby edytować styl</a:t>
            </a:r>
            <a:endParaRPr lang="pl-PL"/>
          </a:p>
        </p:txBody>
      </p:sp>
      <p:sp>
        <p:nvSpPr>
          <p:cNvPr id="3" name="Rectangle 3"/>
          <p:cNvSpPr>
            <a:spLocks noGrp="1" noChangeArrowheads="1"/>
          </p:cNvSpPr>
          <p:nvPr>
            <p:ph type="dt" idx="10"/>
          </p:nvPr>
        </p:nvSpPr>
        <p:spPr>
          <a:ln/>
        </p:spPr>
        <p:txBody>
          <a:bodyPr lIns="82945" tIns="41473" rIns="82945" bIns="41473"/>
          <a:lstStyle>
            <a:lvl1pPr>
              <a:defRPr/>
            </a:lvl1pPr>
          </a:lstStyle>
          <a:p>
            <a:pPr>
              <a:defRPr/>
            </a:pPr>
            <a:endParaRPr lang="pl-PL"/>
          </a:p>
        </p:txBody>
      </p:sp>
      <p:sp>
        <p:nvSpPr>
          <p:cNvPr id="4" name="Rectangle 4"/>
          <p:cNvSpPr>
            <a:spLocks noGrp="1" noChangeArrowheads="1"/>
          </p:cNvSpPr>
          <p:nvPr>
            <p:ph type="ftr" idx="11"/>
          </p:nvPr>
        </p:nvSpPr>
        <p:spPr>
          <a:ln/>
        </p:spPr>
        <p:txBody>
          <a:bodyPr lIns="82945" tIns="41473" rIns="82945" bIns="41473"/>
          <a:lstStyle>
            <a:lvl1pPr>
              <a:defRPr/>
            </a:lvl1pPr>
          </a:lstStyle>
          <a:p>
            <a:pPr>
              <a:defRPr/>
            </a:pPr>
            <a:endParaRPr lang="pl-PL"/>
          </a:p>
        </p:txBody>
      </p:sp>
      <p:sp>
        <p:nvSpPr>
          <p:cNvPr id="5" name="Rectangle 5"/>
          <p:cNvSpPr>
            <a:spLocks noGrp="1" noChangeArrowheads="1"/>
          </p:cNvSpPr>
          <p:nvPr>
            <p:ph type="sldNum" idx="12"/>
          </p:nvPr>
        </p:nvSpPr>
        <p:spPr>
          <a:ln/>
        </p:spPr>
        <p:txBody>
          <a:bodyPr lIns="82945" tIns="41473" rIns="82945" bIns="41473"/>
          <a:lstStyle>
            <a:lvl1pPr>
              <a:defRPr/>
            </a:lvl1pPr>
          </a:lstStyle>
          <a:p>
            <a:pPr>
              <a:defRPr/>
            </a:pPr>
            <a:fld id="{CA891C16-2B29-43B8-8746-D5D8661D71CF}" type="slidenum">
              <a:rPr lang="pl-PL"/>
              <a:pPr>
                <a:defRPr/>
              </a:pPr>
              <a:t>‹#›</a:t>
            </a:fld>
            <a:endParaRPr lang="pl-PL"/>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pl-PL" smtClean="0"/>
              <a:t>Kliknij, aby edytować styl</a:t>
            </a:r>
            <a:endParaRPr lang="es-UY"/>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es-UY"/>
          </a:p>
        </p:txBody>
      </p:sp>
      <p:sp>
        <p:nvSpPr>
          <p:cNvPr id="4" name="3 Marcador de fecha"/>
          <p:cNvSpPr>
            <a:spLocks noGrp="1"/>
          </p:cNvSpPr>
          <p:nvPr>
            <p:ph type="dt" sz="half" idx="10"/>
          </p:nvPr>
        </p:nvSpPr>
        <p:spPr/>
        <p:txBody>
          <a:bodyPr/>
          <a:lstStyle>
            <a:lvl1pPr>
              <a:defRPr/>
            </a:lvl1pPr>
          </a:lstStyle>
          <a:p>
            <a:fld id="{FF8792A1-7314-4C2A-8C4E-1679DB371B13}" type="datetimeFigureOut">
              <a:rPr lang="pl-PL" smtClean="0"/>
              <a:pPr/>
              <a:t>2013-03-12</a:t>
            </a:fld>
            <a:endParaRPr lang="pl-PL" dirty="0"/>
          </a:p>
        </p:txBody>
      </p:sp>
      <p:sp>
        <p:nvSpPr>
          <p:cNvPr id="5" name="4 Marcador de pie de página"/>
          <p:cNvSpPr>
            <a:spLocks noGrp="1"/>
          </p:cNvSpPr>
          <p:nvPr>
            <p:ph type="ftr" sz="quarter" idx="11"/>
          </p:nvPr>
        </p:nvSpPr>
        <p:spPr/>
        <p:txBody>
          <a:bodyPr/>
          <a:lstStyle>
            <a:lvl1pPr>
              <a:defRPr/>
            </a:lvl1pPr>
          </a:lstStyle>
          <a:p>
            <a:endParaRPr lang="pl-PL" dirty="0"/>
          </a:p>
        </p:txBody>
      </p:sp>
      <p:sp>
        <p:nvSpPr>
          <p:cNvPr id="6" name="5 Marcador de número de diapositiva"/>
          <p:cNvSpPr>
            <a:spLocks noGrp="1"/>
          </p:cNvSpPr>
          <p:nvPr>
            <p:ph type="sldNum" sz="quarter" idx="12"/>
          </p:nvPr>
        </p:nvSpPr>
        <p:spPr/>
        <p:txBody>
          <a:bodyPr/>
          <a:lstStyle>
            <a:lvl1pPr>
              <a:defRPr/>
            </a:lvl1pPr>
          </a:lstStyle>
          <a:p>
            <a:fld id="{2FCE0320-DE56-46E2-A22F-045109C0C47A}" type="slidenum">
              <a:rPr lang="pl-PL" smtClean="0"/>
              <a:pPr/>
              <a:t>‹#›</a:t>
            </a:fld>
            <a:endParaRPr lang="pl-PL"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pl-PL" smtClean="0"/>
              <a:t>Kliknij, aby edytować styl</a:t>
            </a:r>
            <a:endParaRPr lang="es-UY"/>
          </a:p>
        </p:txBody>
      </p:sp>
      <p:sp>
        <p:nvSpPr>
          <p:cNvPr id="3" name="2 Marcador de contenido"/>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s-UY"/>
          </a:p>
        </p:txBody>
      </p:sp>
      <p:sp>
        <p:nvSpPr>
          <p:cNvPr id="4" name="3 Marcador de fecha"/>
          <p:cNvSpPr>
            <a:spLocks noGrp="1"/>
          </p:cNvSpPr>
          <p:nvPr>
            <p:ph type="dt" sz="half" idx="10"/>
          </p:nvPr>
        </p:nvSpPr>
        <p:spPr/>
        <p:txBody>
          <a:bodyPr/>
          <a:lstStyle>
            <a:lvl1pPr>
              <a:defRPr/>
            </a:lvl1pPr>
          </a:lstStyle>
          <a:p>
            <a:fld id="{FF8792A1-7314-4C2A-8C4E-1679DB371B13}" type="datetimeFigureOut">
              <a:rPr lang="pl-PL" smtClean="0"/>
              <a:pPr/>
              <a:t>2013-03-12</a:t>
            </a:fld>
            <a:endParaRPr lang="pl-PL" dirty="0"/>
          </a:p>
        </p:txBody>
      </p:sp>
      <p:sp>
        <p:nvSpPr>
          <p:cNvPr id="5" name="4 Marcador de pie de página"/>
          <p:cNvSpPr>
            <a:spLocks noGrp="1"/>
          </p:cNvSpPr>
          <p:nvPr>
            <p:ph type="ftr" sz="quarter" idx="11"/>
          </p:nvPr>
        </p:nvSpPr>
        <p:spPr/>
        <p:txBody>
          <a:bodyPr/>
          <a:lstStyle>
            <a:lvl1pPr>
              <a:defRPr/>
            </a:lvl1pPr>
          </a:lstStyle>
          <a:p>
            <a:endParaRPr lang="pl-PL" dirty="0"/>
          </a:p>
        </p:txBody>
      </p:sp>
      <p:sp>
        <p:nvSpPr>
          <p:cNvPr id="6" name="5 Marcador de número de diapositiva"/>
          <p:cNvSpPr>
            <a:spLocks noGrp="1"/>
          </p:cNvSpPr>
          <p:nvPr>
            <p:ph type="sldNum" sz="quarter" idx="12"/>
          </p:nvPr>
        </p:nvSpPr>
        <p:spPr/>
        <p:txBody>
          <a:bodyPr/>
          <a:lstStyle>
            <a:lvl1pPr>
              <a:defRPr/>
            </a:lvl1pPr>
          </a:lstStyle>
          <a:p>
            <a:fld id="{2FCE0320-DE56-46E2-A22F-045109C0C47A}" type="slidenum">
              <a:rPr lang="pl-PL" smtClean="0"/>
              <a:pPr/>
              <a:t>‹#›</a:t>
            </a:fld>
            <a:endParaRPr lang="pl-PL"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es-UY"/>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3 Marcador de fecha"/>
          <p:cNvSpPr>
            <a:spLocks noGrp="1"/>
          </p:cNvSpPr>
          <p:nvPr>
            <p:ph type="dt" sz="half" idx="10"/>
          </p:nvPr>
        </p:nvSpPr>
        <p:spPr/>
        <p:txBody>
          <a:bodyPr/>
          <a:lstStyle>
            <a:lvl1pPr>
              <a:defRPr/>
            </a:lvl1pPr>
          </a:lstStyle>
          <a:p>
            <a:fld id="{FF8792A1-7314-4C2A-8C4E-1679DB371B13}" type="datetimeFigureOut">
              <a:rPr lang="pl-PL" smtClean="0"/>
              <a:pPr/>
              <a:t>2013-03-12</a:t>
            </a:fld>
            <a:endParaRPr lang="pl-PL" dirty="0"/>
          </a:p>
        </p:txBody>
      </p:sp>
      <p:sp>
        <p:nvSpPr>
          <p:cNvPr id="5" name="4 Marcador de pie de página"/>
          <p:cNvSpPr>
            <a:spLocks noGrp="1"/>
          </p:cNvSpPr>
          <p:nvPr>
            <p:ph type="ftr" sz="quarter" idx="11"/>
          </p:nvPr>
        </p:nvSpPr>
        <p:spPr/>
        <p:txBody>
          <a:bodyPr/>
          <a:lstStyle>
            <a:lvl1pPr>
              <a:defRPr/>
            </a:lvl1pPr>
          </a:lstStyle>
          <a:p>
            <a:endParaRPr lang="pl-PL" dirty="0"/>
          </a:p>
        </p:txBody>
      </p:sp>
      <p:sp>
        <p:nvSpPr>
          <p:cNvPr id="6" name="5 Marcador de número de diapositiva"/>
          <p:cNvSpPr>
            <a:spLocks noGrp="1"/>
          </p:cNvSpPr>
          <p:nvPr>
            <p:ph type="sldNum" sz="quarter" idx="12"/>
          </p:nvPr>
        </p:nvSpPr>
        <p:spPr/>
        <p:txBody>
          <a:bodyPr/>
          <a:lstStyle>
            <a:lvl1pPr>
              <a:defRPr/>
            </a:lvl1pPr>
          </a:lstStyle>
          <a:p>
            <a:fld id="{2FCE0320-DE56-46E2-A22F-045109C0C47A}" type="slidenum">
              <a:rPr lang="pl-PL" smtClean="0"/>
              <a:pPr/>
              <a:t>‹#›</a:t>
            </a:fld>
            <a:endParaRPr lang="pl-PL"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pl-PL" smtClean="0"/>
              <a:t>Kliknij, aby edytować styl</a:t>
            </a:r>
            <a:endParaRPr lang="es-UY"/>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s-UY"/>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s-UY"/>
          </a:p>
        </p:txBody>
      </p:sp>
      <p:sp>
        <p:nvSpPr>
          <p:cNvPr id="5" name="3 Marcador de fecha"/>
          <p:cNvSpPr>
            <a:spLocks noGrp="1"/>
          </p:cNvSpPr>
          <p:nvPr>
            <p:ph type="dt" sz="half" idx="10"/>
          </p:nvPr>
        </p:nvSpPr>
        <p:spPr/>
        <p:txBody>
          <a:bodyPr/>
          <a:lstStyle>
            <a:lvl1pPr>
              <a:defRPr/>
            </a:lvl1pPr>
          </a:lstStyle>
          <a:p>
            <a:fld id="{FF8792A1-7314-4C2A-8C4E-1679DB371B13}" type="datetimeFigureOut">
              <a:rPr lang="pl-PL" smtClean="0"/>
              <a:pPr/>
              <a:t>2013-03-12</a:t>
            </a:fld>
            <a:endParaRPr lang="pl-PL" dirty="0"/>
          </a:p>
        </p:txBody>
      </p:sp>
      <p:sp>
        <p:nvSpPr>
          <p:cNvPr id="6" name="4 Marcador de pie de página"/>
          <p:cNvSpPr>
            <a:spLocks noGrp="1"/>
          </p:cNvSpPr>
          <p:nvPr>
            <p:ph type="ftr" sz="quarter" idx="11"/>
          </p:nvPr>
        </p:nvSpPr>
        <p:spPr/>
        <p:txBody>
          <a:bodyPr/>
          <a:lstStyle>
            <a:lvl1pPr>
              <a:defRPr/>
            </a:lvl1pPr>
          </a:lstStyle>
          <a:p>
            <a:endParaRPr lang="pl-PL" dirty="0"/>
          </a:p>
        </p:txBody>
      </p:sp>
      <p:sp>
        <p:nvSpPr>
          <p:cNvPr id="7" name="5 Marcador de número de diapositiva"/>
          <p:cNvSpPr>
            <a:spLocks noGrp="1"/>
          </p:cNvSpPr>
          <p:nvPr>
            <p:ph type="sldNum" sz="quarter" idx="12"/>
          </p:nvPr>
        </p:nvSpPr>
        <p:spPr/>
        <p:txBody>
          <a:bodyPr/>
          <a:lstStyle>
            <a:lvl1pPr>
              <a:defRPr/>
            </a:lvl1pPr>
          </a:lstStyle>
          <a:p>
            <a:fld id="{2FCE0320-DE56-46E2-A22F-045109C0C47A}" type="slidenum">
              <a:rPr lang="pl-PL" smtClean="0"/>
              <a:pPr/>
              <a:t>‹#›</a:t>
            </a:fld>
            <a:endParaRPr lang="pl-PL"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pl-PL" smtClean="0"/>
              <a:t>Kliknij, aby edytować styl</a:t>
            </a:r>
            <a:endParaRPr lang="es-UY"/>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s-UY"/>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s-UY"/>
          </a:p>
        </p:txBody>
      </p:sp>
      <p:sp>
        <p:nvSpPr>
          <p:cNvPr id="7" name="3 Marcador de fecha"/>
          <p:cNvSpPr>
            <a:spLocks noGrp="1"/>
          </p:cNvSpPr>
          <p:nvPr>
            <p:ph type="dt" sz="half" idx="10"/>
          </p:nvPr>
        </p:nvSpPr>
        <p:spPr/>
        <p:txBody>
          <a:bodyPr/>
          <a:lstStyle>
            <a:lvl1pPr>
              <a:defRPr/>
            </a:lvl1pPr>
          </a:lstStyle>
          <a:p>
            <a:fld id="{FF8792A1-7314-4C2A-8C4E-1679DB371B13}" type="datetimeFigureOut">
              <a:rPr lang="pl-PL" smtClean="0"/>
              <a:pPr/>
              <a:t>2013-03-12</a:t>
            </a:fld>
            <a:endParaRPr lang="pl-PL" dirty="0"/>
          </a:p>
        </p:txBody>
      </p:sp>
      <p:sp>
        <p:nvSpPr>
          <p:cNvPr id="8" name="4 Marcador de pie de página"/>
          <p:cNvSpPr>
            <a:spLocks noGrp="1"/>
          </p:cNvSpPr>
          <p:nvPr>
            <p:ph type="ftr" sz="quarter" idx="11"/>
          </p:nvPr>
        </p:nvSpPr>
        <p:spPr/>
        <p:txBody>
          <a:bodyPr/>
          <a:lstStyle>
            <a:lvl1pPr>
              <a:defRPr/>
            </a:lvl1pPr>
          </a:lstStyle>
          <a:p>
            <a:endParaRPr lang="pl-PL" dirty="0"/>
          </a:p>
        </p:txBody>
      </p:sp>
      <p:sp>
        <p:nvSpPr>
          <p:cNvPr id="9" name="5 Marcador de número de diapositiva"/>
          <p:cNvSpPr>
            <a:spLocks noGrp="1"/>
          </p:cNvSpPr>
          <p:nvPr>
            <p:ph type="sldNum" sz="quarter" idx="12"/>
          </p:nvPr>
        </p:nvSpPr>
        <p:spPr/>
        <p:txBody>
          <a:bodyPr/>
          <a:lstStyle>
            <a:lvl1pPr>
              <a:defRPr/>
            </a:lvl1pPr>
          </a:lstStyle>
          <a:p>
            <a:fld id="{2FCE0320-DE56-46E2-A22F-045109C0C47A}" type="slidenum">
              <a:rPr lang="pl-PL" smtClean="0"/>
              <a:pPr/>
              <a:t>‹#›</a:t>
            </a:fld>
            <a:endParaRPr lang="pl-PL"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pl-PL" smtClean="0"/>
              <a:t>Kliknij, aby edytować styl</a:t>
            </a:r>
            <a:endParaRPr lang="es-UY"/>
          </a:p>
        </p:txBody>
      </p:sp>
      <p:sp>
        <p:nvSpPr>
          <p:cNvPr id="3" name="3 Marcador de fecha"/>
          <p:cNvSpPr>
            <a:spLocks noGrp="1"/>
          </p:cNvSpPr>
          <p:nvPr>
            <p:ph type="dt" sz="half" idx="10"/>
          </p:nvPr>
        </p:nvSpPr>
        <p:spPr/>
        <p:txBody>
          <a:bodyPr/>
          <a:lstStyle>
            <a:lvl1pPr>
              <a:defRPr/>
            </a:lvl1pPr>
          </a:lstStyle>
          <a:p>
            <a:fld id="{FF8792A1-7314-4C2A-8C4E-1679DB371B13}" type="datetimeFigureOut">
              <a:rPr lang="pl-PL" smtClean="0"/>
              <a:pPr/>
              <a:t>2013-03-12</a:t>
            </a:fld>
            <a:endParaRPr lang="pl-PL" dirty="0"/>
          </a:p>
        </p:txBody>
      </p:sp>
      <p:sp>
        <p:nvSpPr>
          <p:cNvPr id="4" name="4 Marcador de pie de página"/>
          <p:cNvSpPr>
            <a:spLocks noGrp="1"/>
          </p:cNvSpPr>
          <p:nvPr>
            <p:ph type="ftr" sz="quarter" idx="11"/>
          </p:nvPr>
        </p:nvSpPr>
        <p:spPr/>
        <p:txBody>
          <a:bodyPr/>
          <a:lstStyle>
            <a:lvl1pPr>
              <a:defRPr/>
            </a:lvl1pPr>
          </a:lstStyle>
          <a:p>
            <a:endParaRPr lang="pl-PL" dirty="0"/>
          </a:p>
        </p:txBody>
      </p:sp>
      <p:sp>
        <p:nvSpPr>
          <p:cNvPr id="5" name="5 Marcador de número de diapositiva"/>
          <p:cNvSpPr>
            <a:spLocks noGrp="1"/>
          </p:cNvSpPr>
          <p:nvPr>
            <p:ph type="sldNum" sz="quarter" idx="12"/>
          </p:nvPr>
        </p:nvSpPr>
        <p:spPr/>
        <p:txBody>
          <a:bodyPr/>
          <a:lstStyle>
            <a:lvl1pPr>
              <a:defRPr/>
            </a:lvl1pPr>
          </a:lstStyle>
          <a:p>
            <a:fld id="{2FCE0320-DE56-46E2-A22F-045109C0C47A}" type="slidenum">
              <a:rPr lang="pl-PL" smtClean="0"/>
              <a:pPr/>
              <a:t>‹#›</a:t>
            </a:fld>
            <a:endParaRPr lang="pl-PL"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fld id="{FF8792A1-7314-4C2A-8C4E-1679DB371B13}" type="datetimeFigureOut">
              <a:rPr lang="pl-PL" smtClean="0"/>
              <a:pPr/>
              <a:t>2013-03-12</a:t>
            </a:fld>
            <a:endParaRPr lang="pl-PL" dirty="0"/>
          </a:p>
        </p:txBody>
      </p:sp>
      <p:sp>
        <p:nvSpPr>
          <p:cNvPr id="3" name="4 Marcador de pie de página"/>
          <p:cNvSpPr>
            <a:spLocks noGrp="1"/>
          </p:cNvSpPr>
          <p:nvPr>
            <p:ph type="ftr" sz="quarter" idx="11"/>
          </p:nvPr>
        </p:nvSpPr>
        <p:spPr/>
        <p:txBody>
          <a:bodyPr/>
          <a:lstStyle>
            <a:lvl1pPr>
              <a:defRPr/>
            </a:lvl1pPr>
          </a:lstStyle>
          <a:p>
            <a:endParaRPr lang="pl-PL" dirty="0"/>
          </a:p>
        </p:txBody>
      </p:sp>
      <p:sp>
        <p:nvSpPr>
          <p:cNvPr id="4" name="5 Marcador de número de diapositiva"/>
          <p:cNvSpPr>
            <a:spLocks noGrp="1"/>
          </p:cNvSpPr>
          <p:nvPr>
            <p:ph type="sldNum" sz="quarter" idx="12"/>
          </p:nvPr>
        </p:nvSpPr>
        <p:spPr/>
        <p:txBody>
          <a:bodyPr/>
          <a:lstStyle>
            <a:lvl1pPr>
              <a:defRPr/>
            </a:lvl1pPr>
          </a:lstStyle>
          <a:p>
            <a:fld id="{2FCE0320-DE56-46E2-A22F-045109C0C47A}" type="slidenum">
              <a:rPr lang="pl-PL" smtClean="0"/>
              <a:pPr/>
              <a:t>‹#›</a:t>
            </a:fld>
            <a:endParaRPr lang="pl-PL"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fld id="{13ABB112-35AC-4035-BE40-139E20249905}" type="datetimeFigureOut">
              <a:rPr lang="pl-PL" smtClean="0"/>
              <a:pPr/>
              <a:t>2013-03-12</a:t>
            </a:fld>
            <a:endParaRPr lang="pl-PL"/>
          </a:p>
        </p:txBody>
      </p:sp>
      <p:sp>
        <p:nvSpPr>
          <p:cNvPr id="5" name="Symbol zastępczy stopki 4"/>
          <p:cNvSpPr>
            <a:spLocks noGrp="1"/>
          </p:cNvSpPr>
          <p:nvPr>
            <p:ph type="ftr" sz="quarter" idx="11"/>
          </p:nvPr>
        </p:nvSpPr>
        <p:spPr/>
        <p:txBody>
          <a:bodyPr/>
          <a:lstStyle>
            <a:lvl1pPr>
              <a:defRPr/>
            </a:lvl1pPr>
          </a:lstStyle>
          <a:p>
            <a:endParaRPr lang="pl-PL"/>
          </a:p>
        </p:txBody>
      </p:sp>
      <p:sp>
        <p:nvSpPr>
          <p:cNvPr id="6" name="Symbol zastępczy numeru slajdu 5"/>
          <p:cNvSpPr>
            <a:spLocks noGrp="1"/>
          </p:cNvSpPr>
          <p:nvPr>
            <p:ph type="sldNum" sz="quarter" idx="12"/>
          </p:nvPr>
        </p:nvSpPr>
        <p:spPr/>
        <p:txBody>
          <a:bodyPr/>
          <a:lstStyle>
            <a:lvl1pPr>
              <a:defRPr/>
            </a:lvl1pPr>
          </a:lstStyle>
          <a:p>
            <a:fld id="{BC24E742-5330-4D9F-B22C-F7932714D825}" type="slidenum">
              <a:rPr lang="pl-PL" smtClean="0"/>
              <a:pPr/>
              <a:t>‹#›</a:t>
            </a:fld>
            <a:endParaRPr lang="pl-PL"/>
          </a:p>
        </p:txBody>
      </p:sp>
    </p:spTree>
  </p:cSld>
  <p:clrMapOvr>
    <a:masterClrMapping/>
  </p:clrMapOvr>
  <p:transition spd="slow">
    <p:pull/>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es-UY"/>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s-UY"/>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3 Marcador de fecha"/>
          <p:cNvSpPr>
            <a:spLocks noGrp="1"/>
          </p:cNvSpPr>
          <p:nvPr>
            <p:ph type="dt" sz="half" idx="10"/>
          </p:nvPr>
        </p:nvSpPr>
        <p:spPr/>
        <p:txBody>
          <a:bodyPr/>
          <a:lstStyle>
            <a:lvl1pPr>
              <a:defRPr/>
            </a:lvl1pPr>
          </a:lstStyle>
          <a:p>
            <a:fld id="{FF8792A1-7314-4C2A-8C4E-1679DB371B13}" type="datetimeFigureOut">
              <a:rPr lang="pl-PL" smtClean="0"/>
              <a:pPr/>
              <a:t>2013-03-12</a:t>
            </a:fld>
            <a:endParaRPr lang="pl-PL" dirty="0"/>
          </a:p>
        </p:txBody>
      </p:sp>
      <p:sp>
        <p:nvSpPr>
          <p:cNvPr id="6" name="4 Marcador de pie de página"/>
          <p:cNvSpPr>
            <a:spLocks noGrp="1"/>
          </p:cNvSpPr>
          <p:nvPr>
            <p:ph type="ftr" sz="quarter" idx="11"/>
          </p:nvPr>
        </p:nvSpPr>
        <p:spPr/>
        <p:txBody>
          <a:bodyPr/>
          <a:lstStyle>
            <a:lvl1pPr>
              <a:defRPr/>
            </a:lvl1pPr>
          </a:lstStyle>
          <a:p>
            <a:endParaRPr lang="pl-PL" dirty="0"/>
          </a:p>
        </p:txBody>
      </p:sp>
      <p:sp>
        <p:nvSpPr>
          <p:cNvPr id="7" name="5 Marcador de número de diapositiva"/>
          <p:cNvSpPr>
            <a:spLocks noGrp="1"/>
          </p:cNvSpPr>
          <p:nvPr>
            <p:ph type="sldNum" sz="quarter" idx="12"/>
          </p:nvPr>
        </p:nvSpPr>
        <p:spPr/>
        <p:txBody>
          <a:bodyPr/>
          <a:lstStyle>
            <a:lvl1pPr>
              <a:defRPr/>
            </a:lvl1pPr>
          </a:lstStyle>
          <a:p>
            <a:fld id="{2FCE0320-DE56-46E2-A22F-045109C0C47A}" type="slidenum">
              <a:rPr lang="pl-PL" smtClean="0"/>
              <a:pPr/>
              <a:t>‹#›</a:t>
            </a:fld>
            <a:endParaRPr lang="pl-PL"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es-UY"/>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smtClean="0"/>
              <a:t>Kliknij ikonę, aby dodać obraz</a:t>
            </a:r>
            <a:endParaRPr lang="es-UY"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3 Marcador de fecha"/>
          <p:cNvSpPr>
            <a:spLocks noGrp="1"/>
          </p:cNvSpPr>
          <p:nvPr>
            <p:ph type="dt" sz="half" idx="10"/>
          </p:nvPr>
        </p:nvSpPr>
        <p:spPr/>
        <p:txBody>
          <a:bodyPr/>
          <a:lstStyle>
            <a:lvl1pPr>
              <a:defRPr/>
            </a:lvl1pPr>
          </a:lstStyle>
          <a:p>
            <a:fld id="{FF8792A1-7314-4C2A-8C4E-1679DB371B13}" type="datetimeFigureOut">
              <a:rPr lang="pl-PL" smtClean="0"/>
              <a:pPr/>
              <a:t>2013-03-12</a:t>
            </a:fld>
            <a:endParaRPr lang="pl-PL" dirty="0"/>
          </a:p>
        </p:txBody>
      </p:sp>
      <p:sp>
        <p:nvSpPr>
          <p:cNvPr id="6" name="4 Marcador de pie de página"/>
          <p:cNvSpPr>
            <a:spLocks noGrp="1"/>
          </p:cNvSpPr>
          <p:nvPr>
            <p:ph type="ftr" sz="quarter" idx="11"/>
          </p:nvPr>
        </p:nvSpPr>
        <p:spPr/>
        <p:txBody>
          <a:bodyPr/>
          <a:lstStyle>
            <a:lvl1pPr>
              <a:defRPr/>
            </a:lvl1pPr>
          </a:lstStyle>
          <a:p>
            <a:endParaRPr lang="pl-PL" dirty="0"/>
          </a:p>
        </p:txBody>
      </p:sp>
      <p:sp>
        <p:nvSpPr>
          <p:cNvPr id="7" name="5 Marcador de número de diapositiva"/>
          <p:cNvSpPr>
            <a:spLocks noGrp="1"/>
          </p:cNvSpPr>
          <p:nvPr>
            <p:ph type="sldNum" sz="quarter" idx="12"/>
          </p:nvPr>
        </p:nvSpPr>
        <p:spPr/>
        <p:txBody>
          <a:bodyPr/>
          <a:lstStyle>
            <a:lvl1pPr>
              <a:defRPr/>
            </a:lvl1pPr>
          </a:lstStyle>
          <a:p>
            <a:fld id="{2FCE0320-DE56-46E2-A22F-045109C0C47A}" type="slidenum">
              <a:rPr lang="pl-PL" smtClean="0"/>
              <a:pPr/>
              <a:t>‹#›</a:t>
            </a:fld>
            <a:endParaRPr lang="pl-PL"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pl-PL" smtClean="0"/>
              <a:t>Kliknij, aby edytować styl</a:t>
            </a:r>
            <a:endParaRPr lang="es-UY"/>
          </a:p>
        </p:txBody>
      </p:sp>
      <p:sp>
        <p:nvSpPr>
          <p:cNvPr id="3" name="2 Marcador de texto vertical"/>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s-UY"/>
          </a:p>
        </p:txBody>
      </p:sp>
      <p:sp>
        <p:nvSpPr>
          <p:cNvPr id="4" name="3 Marcador de fecha"/>
          <p:cNvSpPr>
            <a:spLocks noGrp="1"/>
          </p:cNvSpPr>
          <p:nvPr>
            <p:ph type="dt" sz="half" idx="10"/>
          </p:nvPr>
        </p:nvSpPr>
        <p:spPr/>
        <p:txBody>
          <a:bodyPr/>
          <a:lstStyle>
            <a:lvl1pPr>
              <a:defRPr/>
            </a:lvl1pPr>
          </a:lstStyle>
          <a:p>
            <a:fld id="{FF8792A1-7314-4C2A-8C4E-1679DB371B13}" type="datetimeFigureOut">
              <a:rPr lang="pl-PL" smtClean="0"/>
              <a:pPr/>
              <a:t>2013-03-12</a:t>
            </a:fld>
            <a:endParaRPr lang="pl-PL" dirty="0"/>
          </a:p>
        </p:txBody>
      </p:sp>
      <p:sp>
        <p:nvSpPr>
          <p:cNvPr id="5" name="4 Marcador de pie de página"/>
          <p:cNvSpPr>
            <a:spLocks noGrp="1"/>
          </p:cNvSpPr>
          <p:nvPr>
            <p:ph type="ftr" sz="quarter" idx="11"/>
          </p:nvPr>
        </p:nvSpPr>
        <p:spPr/>
        <p:txBody>
          <a:bodyPr/>
          <a:lstStyle>
            <a:lvl1pPr>
              <a:defRPr/>
            </a:lvl1pPr>
          </a:lstStyle>
          <a:p>
            <a:endParaRPr lang="pl-PL" dirty="0"/>
          </a:p>
        </p:txBody>
      </p:sp>
      <p:sp>
        <p:nvSpPr>
          <p:cNvPr id="6" name="5 Marcador de número de diapositiva"/>
          <p:cNvSpPr>
            <a:spLocks noGrp="1"/>
          </p:cNvSpPr>
          <p:nvPr>
            <p:ph type="sldNum" sz="quarter" idx="12"/>
          </p:nvPr>
        </p:nvSpPr>
        <p:spPr/>
        <p:txBody>
          <a:bodyPr/>
          <a:lstStyle>
            <a:lvl1pPr>
              <a:defRPr/>
            </a:lvl1pPr>
          </a:lstStyle>
          <a:p>
            <a:fld id="{2FCE0320-DE56-46E2-A22F-045109C0C47A}" type="slidenum">
              <a:rPr lang="pl-PL" smtClean="0"/>
              <a:pPr/>
              <a:t>‹#›</a:t>
            </a:fld>
            <a:endParaRPr lang="pl-PL"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pl-PL" smtClean="0"/>
              <a:t>Kliknij, aby edytować styl</a:t>
            </a:r>
            <a:endParaRPr lang="es-UY"/>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s-UY"/>
          </a:p>
        </p:txBody>
      </p:sp>
      <p:sp>
        <p:nvSpPr>
          <p:cNvPr id="4" name="3 Marcador de fecha"/>
          <p:cNvSpPr>
            <a:spLocks noGrp="1"/>
          </p:cNvSpPr>
          <p:nvPr>
            <p:ph type="dt" sz="half" idx="10"/>
          </p:nvPr>
        </p:nvSpPr>
        <p:spPr/>
        <p:txBody>
          <a:bodyPr/>
          <a:lstStyle>
            <a:lvl1pPr>
              <a:defRPr/>
            </a:lvl1pPr>
          </a:lstStyle>
          <a:p>
            <a:fld id="{FF8792A1-7314-4C2A-8C4E-1679DB371B13}" type="datetimeFigureOut">
              <a:rPr lang="pl-PL" smtClean="0"/>
              <a:pPr/>
              <a:t>2013-03-12</a:t>
            </a:fld>
            <a:endParaRPr lang="pl-PL" dirty="0"/>
          </a:p>
        </p:txBody>
      </p:sp>
      <p:sp>
        <p:nvSpPr>
          <p:cNvPr id="5" name="4 Marcador de pie de página"/>
          <p:cNvSpPr>
            <a:spLocks noGrp="1"/>
          </p:cNvSpPr>
          <p:nvPr>
            <p:ph type="ftr" sz="quarter" idx="11"/>
          </p:nvPr>
        </p:nvSpPr>
        <p:spPr/>
        <p:txBody>
          <a:bodyPr/>
          <a:lstStyle>
            <a:lvl1pPr>
              <a:defRPr/>
            </a:lvl1pPr>
          </a:lstStyle>
          <a:p>
            <a:endParaRPr lang="pl-PL" dirty="0"/>
          </a:p>
        </p:txBody>
      </p:sp>
      <p:sp>
        <p:nvSpPr>
          <p:cNvPr id="6" name="5 Marcador de número de diapositiva"/>
          <p:cNvSpPr>
            <a:spLocks noGrp="1"/>
          </p:cNvSpPr>
          <p:nvPr>
            <p:ph type="sldNum" sz="quarter" idx="12"/>
          </p:nvPr>
        </p:nvSpPr>
        <p:spPr/>
        <p:txBody>
          <a:bodyPr/>
          <a:lstStyle>
            <a:lvl1pPr>
              <a:defRPr/>
            </a:lvl1pPr>
          </a:lstStyle>
          <a:p>
            <a:fld id="{2FCE0320-DE56-46E2-A22F-045109C0C47A}" type="slidenum">
              <a:rPr lang="pl-PL" smtClean="0"/>
              <a:pPr/>
              <a:t>‹#›</a:t>
            </a:fld>
            <a:endParaRPr lang="pl-PL"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Układ niestandardowy">
    <p:spTree>
      <p:nvGrpSpPr>
        <p:cNvPr id="1" name=""/>
        <p:cNvGrpSpPr/>
        <p:nvPr/>
      </p:nvGrpSpPr>
      <p:grpSpPr>
        <a:xfrm>
          <a:off x="0" y="0"/>
          <a:ext cx="0" cy="0"/>
          <a:chOff x="0" y="0"/>
          <a:chExt cx="0" cy="0"/>
        </a:xfrm>
      </p:grpSpPr>
      <p:sp>
        <p:nvSpPr>
          <p:cNvPr id="2" name="Tytuł 1"/>
          <p:cNvSpPr>
            <a:spLocks noGrp="1"/>
          </p:cNvSpPr>
          <p:nvPr>
            <p:ph type="title"/>
          </p:nvPr>
        </p:nvSpPr>
        <p:spPr>
          <a:xfrm>
            <a:off x="456481" y="273629"/>
            <a:ext cx="8226720" cy="1143480"/>
          </a:xfrm>
        </p:spPr>
        <p:txBody>
          <a:bodyPr lIns="82945" tIns="41473" rIns="82945" bIns="41473"/>
          <a:lstStyle/>
          <a:p>
            <a:r>
              <a:rPr lang="pl-PL" smtClean="0"/>
              <a:t>Kliknij, aby edytować styl</a:t>
            </a:r>
            <a:endParaRPr lang="pl-PL"/>
          </a:p>
        </p:txBody>
      </p:sp>
      <p:sp>
        <p:nvSpPr>
          <p:cNvPr id="3" name="Rectangle 3"/>
          <p:cNvSpPr>
            <a:spLocks noGrp="1" noChangeArrowheads="1"/>
          </p:cNvSpPr>
          <p:nvPr>
            <p:ph type="dt" idx="10"/>
          </p:nvPr>
        </p:nvSpPr>
        <p:spPr>
          <a:ln/>
        </p:spPr>
        <p:txBody>
          <a:bodyPr lIns="82945" tIns="41473" rIns="82945" bIns="41473"/>
          <a:lstStyle>
            <a:lvl1pPr>
              <a:defRPr/>
            </a:lvl1pPr>
          </a:lstStyle>
          <a:p>
            <a:pPr>
              <a:defRPr/>
            </a:pPr>
            <a:endParaRPr lang="pl-PL"/>
          </a:p>
        </p:txBody>
      </p:sp>
      <p:sp>
        <p:nvSpPr>
          <p:cNvPr id="4" name="Rectangle 4"/>
          <p:cNvSpPr>
            <a:spLocks noGrp="1" noChangeArrowheads="1"/>
          </p:cNvSpPr>
          <p:nvPr>
            <p:ph type="ftr" idx="11"/>
          </p:nvPr>
        </p:nvSpPr>
        <p:spPr>
          <a:ln/>
        </p:spPr>
        <p:txBody>
          <a:bodyPr lIns="82945" tIns="41473" rIns="82945" bIns="41473"/>
          <a:lstStyle>
            <a:lvl1pPr>
              <a:defRPr/>
            </a:lvl1pPr>
          </a:lstStyle>
          <a:p>
            <a:pPr>
              <a:defRPr/>
            </a:pPr>
            <a:endParaRPr lang="pl-PL"/>
          </a:p>
        </p:txBody>
      </p:sp>
      <p:sp>
        <p:nvSpPr>
          <p:cNvPr id="5" name="Rectangle 5"/>
          <p:cNvSpPr>
            <a:spLocks noGrp="1" noChangeArrowheads="1"/>
          </p:cNvSpPr>
          <p:nvPr>
            <p:ph type="sldNum" idx="12"/>
          </p:nvPr>
        </p:nvSpPr>
        <p:spPr>
          <a:ln/>
        </p:spPr>
        <p:txBody>
          <a:bodyPr lIns="82945" tIns="41473" rIns="82945" bIns="41473"/>
          <a:lstStyle>
            <a:lvl1pPr>
              <a:defRPr/>
            </a:lvl1pPr>
          </a:lstStyle>
          <a:p>
            <a:pPr>
              <a:defRPr/>
            </a:pPr>
            <a:fld id="{CA891C16-2B29-43B8-8746-D5D8661D71CF}" type="slidenum">
              <a:rPr lang="pl-PL"/>
              <a:pPr>
                <a:defRPr/>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lvl1pPr>
              <a:defRPr/>
            </a:lvl1pPr>
          </a:lstStyle>
          <a:p>
            <a:fld id="{13ABB112-35AC-4035-BE40-139E20249905}" type="datetimeFigureOut">
              <a:rPr lang="pl-PL" smtClean="0"/>
              <a:pPr/>
              <a:t>2013-03-12</a:t>
            </a:fld>
            <a:endParaRPr lang="pl-PL"/>
          </a:p>
        </p:txBody>
      </p:sp>
      <p:sp>
        <p:nvSpPr>
          <p:cNvPr id="5" name="Symbol zastępczy stopki 4"/>
          <p:cNvSpPr>
            <a:spLocks noGrp="1"/>
          </p:cNvSpPr>
          <p:nvPr>
            <p:ph type="ftr" sz="quarter" idx="11"/>
          </p:nvPr>
        </p:nvSpPr>
        <p:spPr/>
        <p:txBody>
          <a:bodyPr/>
          <a:lstStyle>
            <a:lvl1pPr>
              <a:defRPr/>
            </a:lvl1pPr>
          </a:lstStyle>
          <a:p>
            <a:endParaRPr lang="pl-PL"/>
          </a:p>
        </p:txBody>
      </p:sp>
      <p:sp>
        <p:nvSpPr>
          <p:cNvPr id="6" name="Symbol zastępczy numeru slajdu 5"/>
          <p:cNvSpPr>
            <a:spLocks noGrp="1"/>
          </p:cNvSpPr>
          <p:nvPr>
            <p:ph type="sldNum" sz="quarter" idx="12"/>
          </p:nvPr>
        </p:nvSpPr>
        <p:spPr/>
        <p:txBody>
          <a:bodyPr/>
          <a:lstStyle>
            <a:lvl1pPr>
              <a:defRPr/>
            </a:lvl1pPr>
          </a:lstStyle>
          <a:p>
            <a:fld id="{BC24E742-5330-4D9F-B22C-F7932714D825}" type="slidenum">
              <a:rPr lang="pl-PL" smtClean="0"/>
              <a:pPr/>
              <a:t>‹#›</a:t>
            </a:fld>
            <a:endParaRPr lang="pl-PL"/>
          </a:p>
        </p:txBody>
      </p:sp>
    </p:spTree>
  </p:cSld>
  <p:clrMapOvr>
    <a:masterClrMapping/>
  </p:clrMapOvr>
  <p:transition spd="slow">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lvl1pPr>
              <a:defRPr/>
            </a:lvl1pPr>
          </a:lstStyle>
          <a:p>
            <a:fld id="{13ABB112-35AC-4035-BE40-139E20249905}" type="datetimeFigureOut">
              <a:rPr lang="pl-PL" smtClean="0"/>
              <a:pPr/>
              <a:t>2013-03-12</a:t>
            </a:fld>
            <a:endParaRPr lang="pl-PL"/>
          </a:p>
        </p:txBody>
      </p:sp>
      <p:sp>
        <p:nvSpPr>
          <p:cNvPr id="6" name="Symbol zastępczy stopki 5"/>
          <p:cNvSpPr>
            <a:spLocks noGrp="1"/>
          </p:cNvSpPr>
          <p:nvPr>
            <p:ph type="ftr" sz="quarter" idx="11"/>
          </p:nvPr>
        </p:nvSpPr>
        <p:spPr/>
        <p:txBody>
          <a:bodyPr/>
          <a:lstStyle>
            <a:lvl1pPr>
              <a:defRPr/>
            </a:lvl1pPr>
          </a:lstStyle>
          <a:p>
            <a:endParaRPr lang="pl-PL"/>
          </a:p>
        </p:txBody>
      </p:sp>
      <p:sp>
        <p:nvSpPr>
          <p:cNvPr id="7" name="Symbol zastępczy numeru slajdu 6"/>
          <p:cNvSpPr>
            <a:spLocks noGrp="1"/>
          </p:cNvSpPr>
          <p:nvPr>
            <p:ph type="sldNum" sz="quarter" idx="12"/>
          </p:nvPr>
        </p:nvSpPr>
        <p:spPr/>
        <p:txBody>
          <a:bodyPr/>
          <a:lstStyle>
            <a:lvl1pPr>
              <a:defRPr/>
            </a:lvl1pPr>
          </a:lstStyle>
          <a:p>
            <a:fld id="{BC24E742-5330-4D9F-B22C-F7932714D825}" type="slidenum">
              <a:rPr lang="pl-PL" smtClean="0"/>
              <a:pPr/>
              <a:t>‹#›</a:t>
            </a:fld>
            <a:endParaRPr lang="pl-PL"/>
          </a:p>
        </p:txBody>
      </p:sp>
    </p:spTree>
  </p:cSld>
  <p:clrMapOvr>
    <a:masterClrMapping/>
  </p:clrMapOvr>
  <p:transition spd="slow">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lvl1pPr>
              <a:defRPr/>
            </a:lvl1pPr>
          </a:lstStyle>
          <a:p>
            <a:fld id="{13ABB112-35AC-4035-BE40-139E20249905}" type="datetimeFigureOut">
              <a:rPr lang="pl-PL" smtClean="0"/>
              <a:pPr/>
              <a:t>2013-03-12</a:t>
            </a:fld>
            <a:endParaRPr lang="pl-PL"/>
          </a:p>
        </p:txBody>
      </p:sp>
      <p:sp>
        <p:nvSpPr>
          <p:cNvPr id="8" name="Symbol zastępczy stopki 7"/>
          <p:cNvSpPr>
            <a:spLocks noGrp="1"/>
          </p:cNvSpPr>
          <p:nvPr>
            <p:ph type="ftr" sz="quarter" idx="11"/>
          </p:nvPr>
        </p:nvSpPr>
        <p:spPr/>
        <p:txBody>
          <a:bodyPr/>
          <a:lstStyle>
            <a:lvl1pPr>
              <a:defRPr/>
            </a:lvl1pPr>
          </a:lstStyle>
          <a:p>
            <a:endParaRPr lang="pl-PL"/>
          </a:p>
        </p:txBody>
      </p:sp>
      <p:sp>
        <p:nvSpPr>
          <p:cNvPr id="9" name="Symbol zastępczy numeru slajdu 8"/>
          <p:cNvSpPr>
            <a:spLocks noGrp="1"/>
          </p:cNvSpPr>
          <p:nvPr>
            <p:ph type="sldNum" sz="quarter" idx="12"/>
          </p:nvPr>
        </p:nvSpPr>
        <p:spPr/>
        <p:txBody>
          <a:bodyPr/>
          <a:lstStyle>
            <a:lvl1pPr>
              <a:defRPr/>
            </a:lvl1pPr>
          </a:lstStyle>
          <a:p>
            <a:fld id="{BC24E742-5330-4D9F-B22C-F7932714D825}" type="slidenum">
              <a:rPr lang="pl-PL" smtClean="0"/>
              <a:pPr/>
              <a:t>‹#›</a:t>
            </a:fld>
            <a:endParaRPr lang="pl-PL"/>
          </a:p>
        </p:txBody>
      </p:sp>
    </p:spTree>
  </p:cSld>
  <p:clrMapOvr>
    <a:masterClrMapping/>
  </p:clrMapOvr>
  <p:transition spd="slow">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lvl1pPr>
              <a:defRPr/>
            </a:lvl1pPr>
          </a:lstStyle>
          <a:p>
            <a:fld id="{13ABB112-35AC-4035-BE40-139E20249905}" type="datetimeFigureOut">
              <a:rPr lang="pl-PL" smtClean="0"/>
              <a:pPr/>
              <a:t>2013-03-12</a:t>
            </a:fld>
            <a:endParaRPr lang="pl-PL"/>
          </a:p>
        </p:txBody>
      </p:sp>
      <p:sp>
        <p:nvSpPr>
          <p:cNvPr id="4" name="Symbol zastępczy stopki 3"/>
          <p:cNvSpPr>
            <a:spLocks noGrp="1"/>
          </p:cNvSpPr>
          <p:nvPr>
            <p:ph type="ftr" sz="quarter" idx="11"/>
          </p:nvPr>
        </p:nvSpPr>
        <p:spPr/>
        <p:txBody>
          <a:bodyPr/>
          <a:lstStyle>
            <a:lvl1pPr>
              <a:defRPr/>
            </a:lvl1pPr>
          </a:lstStyle>
          <a:p>
            <a:endParaRPr lang="pl-PL"/>
          </a:p>
        </p:txBody>
      </p:sp>
      <p:sp>
        <p:nvSpPr>
          <p:cNvPr id="5" name="Symbol zastępczy numeru slajdu 4"/>
          <p:cNvSpPr>
            <a:spLocks noGrp="1"/>
          </p:cNvSpPr>
          <p:nvPr>
            <p:ph type="sldNum" sz="quarter" idx="12"/>
          </p:nvPr>
        </p:nvSpPr>
        <p:spPr/>
        <p:txBody>
          <a:bodyPr/>
          <a:lstStyle>
            <a:lvl1pPr>
              <a:defRPr/>
            </a:lvl1pPr>
          </a:lstStyle>
          <a:p>
            <a:fld id="{BC24E742-5330-4D9F-B22C-F7932714D825}" type="slidenum">
              <a:rPr lang="pl-PL" smtClean="0"/>
              <a:pPr/>
              <a:t>‹#›</a:t>
            </a:fld>
            <a:endParaRPr lang="pl-PL"/>
          </a:p>
        </p:txBody>
      </p:sp>
    </p:spTree>
  </p:cSld>
  <p:clrMapOvr>
    <a:masterClrMapping/>
  </p:clrMapOvr>
  <p:transition spd="slow">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lvl1pPr>
              <a:defRPr/>
            </a:lvl1pPr>
          </a:lstStyle>
          <a:p>
            <a:fld id="{13ABB112-35AC-4035-BE40-139E20249905}" type="datetimeFigureOut">
              <a:rPr lang="pl-PL" smtClean="0"/>
              <a:pPr/>
              <a:t>2013-03-12</a:t>
            </a:fld>
            <a:endParaRPr lang="pl-PL"/>
          </a:p>
        </p:txBody>
      </p:sp>
      <p:sp>
        <p:nvSpPr>
          <p:cNvPr id="3" name="Symbol zastępczy stopki 2"/>
          <p:cNvSpPr>
            <a:spLocks noGrp="1"/>
          </p:cNvSpPr>
          <p:nvPr>
            <p:ph type="ftr" sz="quarter" idx="11"/>
          </p:nvPr>
        </p:nvSpPr>
        <p:spPr/>
        <p:txBody>
          <a:bodyPr/>
          <a:lstStyle>
            <a:lvl1pPr>
              <a:defRPr/>
            </a:lvl1pPr>
          </a:lstStyle>
          <a:p>
            <a:endParaRPr lang="pl-PL"/>
          </a:p>
        </p:txBody>
      </p:sp>
      <p:sp>
        <p:nvSpPr>
          <p:cNvPr id="4" name="Symbol zastępczy numeru slajdu 3"/>
          <p:cNvSpPr>
            <a:spLocks noGrp="1"/>
          </p:cNvSpPr>
          <p:nvPr>
            <p:ph type="sldNum" sz="quarter" idx="12"/>
          </p:nvPr>
        </p:nvSpPr>
        <p:spPr/>
        <p:txBody>
          <a:bodyPr/>
          <a:lstStyle>
            <a:lvl1pPr>
              <a:defRPr/>
            </a:lvl1pPr>
          </a:lstStyle>
          <a:p>
            <a:fld id="{BC24E742-5330-4D9F-B22C-F7932714D825}" type="slidenum">
              <a:rPr lang="pl-PL" smtClean="0"/>
              <a:pPr/>
              <a:t>‹#›</a:t>
            </a:fld>
            <a:endParaRPr lang="pl-PL"/>
          </a:p>
        </p:txBody>
      </p:sp>
    </p:spTree>
  </p:cSld>
  <p:clrMapOvr>
    <a:masterClrMapping/>
  </p:clrMapOvr>
  <p:transition spd="slow">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lvl1pPr>
              <a:defRPr/>
            </a:lvl1pPr>
          </a:lstStyle>
          <a:p>
            <a:fld id="{13ABB112-35AC-4035-BE40-139E20249905}" type="datetimeFigureOut">
              <a:rPr lang="pl-PL" smtClean="0"/>
              <a:pPr/>
              <a:t>2013-03-12</a:t>
            </a:fld>
            <a:endParaRPr lang="pl-PL"/>
          </a:p>
        </p:txBody>
      </p:sp>
      <p:sp>
        <p:nvSpPr>
          <p:cNvPr id="6" name="Symbol zastępczy stopki 5"/>
          <p:cNvSpPr>
            <a:spLocks noGrp="1"/>
          </p:cNvSpPr>
          <p:nvPr>
            <p:ph type="ftr" sz="quarter" idx="11"/>
          </p:nvPr>
        </p:nvSpPr>
        <p:spPr/>
        <p:txBody>
          <a:bodyPr/>
          <a:lstStyle>
            <a:lvl1pPr>
              <a:defRPr/>
            </a:lvl1pPr>
          </a:lstStyle>
          <a:p>
            <a:endParaRPr lang="pl-PL"/>
          </a:p>
        </p:txBody>
      </p:sp>
      <p:sp>
        <p:nvSpPr>
          <p:cNvPr id="7" name="Symbol zastępczy numeru slajdu 6"/>
          <p:cNvSpPr>
            <a:spLocks noGrp="1"/>
          </p:cNvSpPr>
          <p:nvPr>
            <p:ph type="sldNum" sz="quarter" idx="12"/>
          </p:nvPr>
        </p:nvSpPr>
        <p:spPr/>
        <p:txBody>
          <a:bodyPr/>
          <a:lstStyle>
            <a:lvl1pPr>
              <a:defRPr/>
            </a:lvl1pPr>
          </a:lstStyle>
          <a:p>
            <a:fld id="{BC24E742-5330-4D9F-B22C-F7932714D825}" type="slidenum">
              <a:rPr lang="pl-PL" smtClean="0"/>
              <a:pPr/>
              <a:t>‹#›</a:t>
            </a:fld>
            <a:endParaRPr lang="pl-PL"/>
          </a:p>
        </p:txBody>
      </p:sp>
    </p:spTree>
  </p:cSld>
  <p:clrMapOvr>
    <a:masterClrMapping/>
  </p:clrMapOvr>
  <p:transition spd="slow">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pl-PL" dirty="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lvl1pPr>
              <a:defRPr/>
            </a:lvl1pPr>
          </a:lstStyle>
          <a:p>
            <a:fld id="{13ABB112-35AC-4035-BE40-139E20249905}" type="datetimeFigureOut">
              <a:rPr lang="pl-PL" smtClean="0"/>
              <a:pPr/>
              <a:t>2013-03-12</a:t>
            </a:fld>
            <a:endParaRPr lang="pl-PL"/>
          </a:p>
        </p:txBody>
      </p:sp>
      <p:sp>
        <p:nvSpPr>
          <p:cNvPr id="6" name="Symbol zastępczy stopki 5"/>
          <p:cNvSpPr>
            <a:spLocks noGrp="1"/>
          </p:cNvSpPr>
          <p:nvPr>
            <p:ph type="ftr" sz="quarter" idx="11"/>
          </p:nvPr>
        </p:nvSpPr>
        <p:spPr/>
        <p:txBody>
          <a:bodyPr/>
          <a:lstStyle>
            <a:lvl1pPr>
              <a:defRPr/>
            </a:lvl1pPr>
          </a:lstStyle>
          <a:p>
            <a:endParaRPr lang="pl-PL"/>
          </a:p>
        </p:txBody>
      </p:sp>
      <p:sp>
        <p:nvSpPr>
          <p:cNvPr id="7" name="Symbol zastępczy numeru slajdu 6"/>
          <p:cNvSpPr>
            <a:spLocks noGrp="1"/>
          </p:cNvSpPr>
          <p:nvPr>
            <p:ph type="sldNum" sz="quarter" idx="12"/>
          </p:nvPr>
        </p:nvSpPr>
        <p:spPr/>
        <p:txBody>
          <a:bodyPr/>
          <a:lstStyle>
            <a:lvl1pPr>
              <a:defRPr/>
            </a:lvl1pPr>
          </a:lstStyle>
          <a:p>
            <a:fld id="{BC24E742-5330-4D9F-B22C-F7932714D825}" type="slidenum">
              <a:rPr lang="pl-PL" smtClean="0"/>
              <a:pPr/>
              <a:t>‹#›</a:t>
            </a:fld>
            <a:endParaRPr lang="pl-PL"/>
          </a:p>
        </p:txBody>
      </p:sp>
    </p:spTree>
  </p:cSld>
  <p:clrMapOvr>
    <a:masterClrMapping/>
  </p:clrMapOvr>
  <p:transition spd="slow">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6" cstate="print"/>
          <a:srcRect/>
          <a:stretch>
            <a:fillRect/>
          </a:stretch>
        </a:blip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title"/>
            <p:custDataLst>
              <p:tags r:id="rId14"/>
            </p:custDataLst>
          </p:nvPr>
        </p:nvSpPr>
        <p:spPr bwMode="auto">
          <a:xfrm>
            <a:off x="2703513" y="274638"/>
            <a:ext cx="6316662"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pl-PL" smtClean="0"/>
              <a:t>Kliknij, aby edytować styl</a:t>
            </a:r>
            <a:endParaRPr lang="en-US" smtClean="0"/>
          </a:p>
        </p:txBody>
      </p:sp>
      <p:sp>
        <p:nvSpPr>
          <p:cNvPr id="75779" name="Rectangle 3"/>
          <p:cNvSpPr>
            <a:spLocks noGrp="1" noChangeArrowheads="1"/>
          </p:cNvSpPr>
          <p:nvPr>
            <p:ph type="body" idx="1"/>
            <p:custDataLst>
              <p:tags r:id="rId15"/>
            </p:custDataLst>
          </p:nvPr>
        </p:nvSpPr>
        <p:spPr bwMode="auto">
          <a:xfrm>
            <a:off x="2693988" y="1600200"/>
            <a:ext cx="6326187"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smtClean="0"/>
          </a:p>
        </p:txBody>
      </p:sp>
      <p:sp>
        <p:nvSpPr>
          <p:cNvPr id="7578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buClr>
                <a:schemeClr val="tx1"/>
              </a:buClr>
              <a:defRPr sz="1400">
                <a:cs typeface="+mn-cs"/>
              </a:defRPr>
            </a:lvl1pPr>
          </a:lstStyle>
          <a:p>
            <a:fld id="{13ABB112-35AC-4035-BE40-139E20249905}" type="datetimeFigureOut">
              <a:rPr lang="pl-PL" smtClean="0"/>
              <a:pPr/>
              <a:t>2013-03-12</a:t>
            </a:fld>
            <a:endParaRPr lang="pl-PL"/>
          </a:p>
        </p:txBody>
      </p:sp>
      <p:sp>
        <p:nvSpPr>
          <p:cNvPr id="7578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buClr>
                <a:schemeClr val="tx1"/>
              </a:buClr>
              <a:defRPr sz="1400">
                <a:cs typeface="+mn-cs"/>
              </a:defRPr>
            </a:lvl1pPr>
          </a:lstStyle>
          <a:p>
            <a:endParaRPr lang="pl-PL"/>
          </a:p>
        </p:txBody>
      </p:sp>
      <p:sp>
        <p:nvSpPr>
          <p:cNvPr id="7578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buClr>
                <a:schemeClr val="tx1"/>
              </a:buClr>
              <a:defRPr sz="1400">
                <a:cs typeface="+mn-cs"/>
              </a:defRPr>
            </a:lvl1pPr>
          </a:lstStyle>
          <a:p>
            <a:fld id="{BC24E742-5330-4D9F-B22C-F7932714D825}"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ransition spd="slow">
    <p:pull/>
  </p:transition>
  <p:txStyles>
    <p:titleStyle>
      <a:lvl1pPr algn="l" rtl="0" eaLnBrk="1" fontAlgn="base" hangingPunct="1">
        <a:spcBef>
          <a:spcPct val="0"/>
        </a:spcBef>
        <a:spcAft>
          <a:spcPct val="0"/>
        </a:spcAft>
        <a:buClr>
          <a:schemeClr val="tx1"/>
        </a:buClr>
        <a:defRPr sz="3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charset="0"/>
          <a:cs typeface="Arial" charset="0"/>
        </a:defRPr>
      </a:lvl2pPr>
      <a:lvl3pPr algn="l" rtl="0" eaLnBrk="1" fontAlgn="base" hangingPunct="1">
        <a:spcBef>
          <a:spcPct val="0"/>
        </a:spcBef>
        <a:spcAft>
          <a:spcPct val="0"/>
        </a:spcAft>
        <a:buClr>
          <a:schemeClr val="tx1"/>
        </a:buClr>
        <a:defRPr sz="3200">
          <a:solidFill>
            <a:schemeClr val="tx1"/>
          </a:solidFill>
          <a:latin typeface="Arial" charset="0"/>
          <a:cs typeface="Arial" charset="0"/>
        </a:defRPr>
      </a:lvl3pPr>
      <a:lvl4pPr algn="l" rtl="0" eaLnBrk="1" fontAlgn="base" hangingPunct="1">
        <a:spcBef>
          <a:spcPct val="0"/>
        </a:spcBef>
        <a:spcAft>
          <a:spcPct val="0"/>
        </a:spcAft>
        <a:buClr>
          <a:schemeClr val="tx1"/>
        </a:buClr>
        <a:defRPr sz="3200">
          <a:solidFill>
            <a:schemeClr val="tx1"/>
          </a:solidFill>
          <a:latin typeface="Arial" charset="0"/>
          <a:cs typeface="Arial" charset="0"/>
        </a:defRPr>
      </a:lvl4pPr>
      <a:lvl5pPr algn="l" rtl="0" eaLnBrk="1" fontAlgn="base" hangingPunct="1">
        <a:spcBef>
          <a:spcPct val="0"/>
        </a:spcBef>
        <a:spcAft>
          <a:spcPct val="0"/>
        </a:spcAft>
        <a:buClr>
          <a:schemeClr val="tx1"/>
        </a:buClr>
        <a:defRPr sz="3200">
          <a:solidFill>
            <a:schemeClr val="tx1"/>
          </a:solidFill>
          <a:latin typeface="Arial" charset="0"/>
          <a:cs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cs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cs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cs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cs typeface="Arial" charset="0"/>
        </a:defRPr>
      </a:lvl9pPr>
    </p:titleStyle>
    <p:bodyStyle>
      <a:lvl1pPr marL="342900" indent="-342900" algn="l" rtl="0"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400">
          <a:solidFill>
            <a:schemeClr val="tx1"/>
          </a:solidFill>
          <a:latin typeface="+mn-lt"/>
          <a:cs typeface="+mn-cs"/>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cs typeface="+mn-cs"/>
        </a:defRPr>
      </a:lvl3pPr>
      <a:lvl4pPr marL="1600200" indent="-228600" algn="l" rtl="0" eaLnBrk="1" fontAlgn="base" hangingPunct="1">
        <a:spcBef>
          <a:spcPct val="20000"/>
        </a:spcBef>
        <a:spcAft>
          <a:spcPct val="0"/>
        </a:spcAft>
        <a:buClr>
          <a:schemeClr val="tx1"/>
        </a:buClr>
        <a:buChar char="•"/>
        <a:defRPr sz="2400">
          <a:solidFill>
            <a:schemeClr val="tx1"/>
          </a:solidFill>
          <a:latin typeface="+mn-lt"/>
          <a:cs typeface="+mn-cs"/>
        </a:defRPr>
      </a:lvl4pPr>
      <a:lvl5pPr marL="2057400" indent="-228600" algn="l" rtl="0" eaLnBrk="1" fontAlgn="base" hangingPunct="1">
        <a:spcBef>
          <a:spcPct val="20000"/>
        </a:spcBef>
        <a:spcAft>
          <a:spcPct val="0"/>
        </a:spcAft>
        <a:buClr>
          <a:schemeClr val="tx1"/>
        </a:buClr>
        <a:buChar char="•"/>
        <a:defRPr sz="2400">
          <a:solidFill>
            <a:schemeClr val="tx1"/>
          </a:solidFill>
          <a:latin typeface="+mn-lt"/>
          <a:cs typeface="+mn-cs"/>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cs typeface="+mn-cs"/>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cs typeface="+mn-cs"/>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cs typeface="+mn-cs"/>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s-UY" smtClean="0"/>
          </a:p>
        </p:txBody>
      </p:sp>
      <p:sp>
        <p:nvSpPr>
          <p:cNvPr id="1027"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fld id="{FF8792A1-7314-4C2A-8C4E-1679DB371B13}" type="datetimeFigureOut">
              <a:rPr lang="pl-PL" smtClean="0"/>
              <a:pPr/>
              <a:t>2013-03-12</a:t>
            </a:fld>
            <a:endParaRPr lang="pl-PL"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endParaRPr lang="pl-PL"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fld id="{2FCE0320-DE56-46E2-A22F-045109C0C47A}" type="slidenum">
              <a:rPr lang="pl-PL" smtClean="0"/>
              <a:pPr/>
              <a:t>‹#›</a:t>
            </a:fld>
            <a:endParaRPr lang="pl-PL" dirty="0"/>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ransition spd="slow">
    <p:pull/>
  </p:transition>
  <p:timing>
    <p:tnLst>
      <p:par>
        <p:cTn id="1" dur="indefinite" restart="never" nodeType="tmRoot"/>
      </p:par>
    </p:tnLst>
  </p:timing>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U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audio" Target="../media/audio1.wav"/><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audio" Target="../media/audio1.wav"/><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14.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audio" Target="../media/audio1.wav"/><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14.xml"/><Relationship Id="rId4" Type="http://schemas.openxmlformats.org/officeDocument/2006/relationships/image" Target="../media/image10.wmf"/></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audio" Target="../media/audio1.wav"/><Relationship Id="rId1" Type="http://schemas.openxmlformats.org/officeDocument/2006/relationships/slideLayout" Target="../slideLayouts/slideLayout14.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 Id="rId9"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2195736" y="908720"/>
            <a:ext cx="6172200" cy="1894362"/>
          </a:xfrm>
        </p:spPr>
        <p:txBody>
          <a:bodyPr/>
          <a:lstStyle/>
          <a:p>
            <a:pPr algn="ctr"/>
            <a:r>
              <a:rPr lang="pl-PL" dirty="0" smtClean="0">
                <a:latin typeface="Comic Sans MS" pitchFamily="66" charset="0"/>
              </a:rPr>
              <a:t>Popular </a:t>
            </a:r>
            <a:r>
              <a:rPr lang="pl-PL" dirty="0" err="1" smtClean="0">
                <a:latin typeface="Comic Sans MS" pitchFamily="66" charset="0"/>
              </a:rPr>
              <a:t>Easter</a:t>
            </a:r>
            <a:r>
              <a:rPr lang="pl-PL" dirty="0" smtClean="0">
                <a:latin typeface="Comic Sans MS" pitchFamily="66" charset="0"/>
              </a:rPr>
              <a:t> </a:t>
            </a:r>
            <a:r>
              <a:rPr lang="pl-PL" dirty="0" err="1" smtClean="0">
                <a:latin typeface="Comic Sans MS" pitchFamily="66" charset="0"/>
              </a:rPr>
              <a:t>Traditions</a:t>
            </a:r>
            <a:r>
              <a:rPr lang="pl-PL" dirty="0" smtClean="0">
                <a:latin typeface="Comic Sans MS" pitchFamily="66" charset="0"/>
              </a:rPr>
              <a:t> </a:t>
            </a:r>
            <a:br>
              <a:rPr lang="pl-PL" dirty="0" smtClean="0">
                <a:latin typeface="Comic Sans MS" pitchFamily="66" charset="0"/>
              </a:rPr>
            </a:br>
            <a:r>
              <a:rPr lang="pl-PL" dirty="0" err="1" smtClean="0">
                <a:latin typeface="Comic Sans MS" pitchFamily="66" charset="0"/>
              </a:rPr>
              <a:t>in</a:t>
            </a:r>
            <a:r>
              <a:rPr lang="pl-PL" dirty="0" smtClean="0">
                <a:latin typeface="Comic Sans MS" pitchFamily="66" charset="0"/>
              </a:rPr>
              <a:t>  Poland</a:t>
            </a:r>
            <a:endParaRPr lang="pl-PL" dirty="0">
              <a:latin typeface="Comic Sans MS" pitchFamily="66" charset="0"/>
            </a:endParaRPr>
          </a:p>
        </p:txBody>
      </p:sp>
      <p:sp>
        <p:nvSpPr>
          <p:cNvPr id="3" name="Podtytuł 2"/>
          <p:cNvSpPr>
            <a:spLocks noGrp="1"/>
          </p:cNvSpPr>
          <p:nvPr>
            <p:ph type="subTitle" idx="1"/>
          </p:nvPr>
        </p:nvSpPr>
        <p:spPr/>
        <p:txBody>
          <a:bodyPr/>
          <a:lstStyle/>
          <a:p>
            <a:pPr algn="l"/>
            <a:r>
              <a:rPr lang="pl-PL" dirty="0" smtClean="0"/>
              <a:t>By </a:t>
            </a:r>
          </a:p>
          <a:p>
            <a:pPr algn="l"/>
            <a:r>
              <a:rPr lang="pl-PL" dirty="0" smtClean="0"/>
              <a:t>Kinga </a:t>
            </a:r>
            <a:r>
              <a:rPr lang="pl-PL" dirty="0" err="1" smtClean="0"/>
              <a:t>Matracka</a:t>
            </a:r>
            <a:r>
              <a:rPr lang="pl-PL" dirty="0" smtClean="0"/>
              <a:t>, Julia Półtorak, Michalina Semków, </a:t>
            </a:r>
            <a:r>
              <a:rPr lang="pl-PL" dirty="0" smtClean="0"/>
              <a:t>Maja </a:t>
            </a:r>
            <a:r>
              <a:rPr lang="pl-PL" dirty="0" smtClean="0"/>
              <a:t>Zarzycka, </a:t>
            </a:r>
          </a:p>
          <a:p>
            <a:pPr algn="l"/>
            <a:r>
              <a:rPr lang="pl-PL" dirty="0" smtClean="0"/>
              <a:t>Magda Spyra</a:t>
            </a:r>
          </a:p>
          <a:p>
            <a:endParaRPr lang="pl-PL" dirty="0"/>
          </a:p>
        </p:txBody>
      </p:sp>
      <p:pic>
        <p:nvPicPr>
          <p:cNvPr id="4102" name="Picture 6" descr="C:\Documents and Settings\Alina\Ustawienia lokalne\Temporary Internet Files\Content.IE5\90WSZMW8\MC900354093[1].wmf"/>
          <p:cNvPicPr>
            <a:picLocks noChangeAspect="1" noChangeArrowheads="1"/>
          </p:cNvPicPr>
          <p:nvPr/>
        </p:nvPicPr>
        <p:blipFill>
          <a:blip r:embed="rId3" cstate="print"/>
          <a:srcRect/>
          <a:stretch>
            <a:fillRect/>
          </a:stretch>
        </p:blipFill>
        <p:spPr bwMode="auto">
          <a:xfrm>
            <a:off x="899592" y="1196752"/>
            <a:ext cx="2216590" cy="1771461"/>
          </a:xfrm>
          <a:prstGeom prst="rect">
            <a:avLst/>
          </a:prstGeom>
          <a:noFill/>
        </p:spPr>
      </p:pic>
    </p:spTree>
  </p:cSld>
  <p:clrMapOvr>
    <a:masterClrMapping/>
  </p:clrMapOvr>
  <p:transition spd="slow">
    <p:wedge/>
    <p:sndAc>
      <p:stSnd>
        <p:snd r:embed="rId2" name="camera.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51520" y="260648"/>
            <a:ext cx="8686800" cy="838200"/>
          </a:xfrm>
        </p:spPr>
        <p:txBody>
          <a:bodyPr>
            <a:normAutofit/>
          </a:bodyPr>
          <a:lstStyle/>
          <a:p>
            <a:r>
              <a:rPr lang="pl-PL" sz="4800" dirty="0" smtClean="0"/>
              <a:t> </a:t>
            </a:r>
            <a:endParaRPr lang="pl-PL" sz="4800" dirty="0"/>
          </a:p>
        </p:txBody>
      </p:sp>
      <p:sp>
        <p:nvSpPr>
          <p:cNvPr id="5" name="Symbol zastępczy zawartości 4"/>
          <p:cNvSpPr>
            <a:spLocks noGrp="1"/>
          </p:cNvSpPr>
          <p:nvPr>
            <p:ph idx="1"/>
          </p:nvPr>
        </p:nvSpPr>
        <p:spPr>
          <a:xfrm>
            <a:off x="179512" y="1340768"/>
            <a:ext cx="8686800" cy="5112568"/>
          </a:xfrm>
        </p:spPr>
        <p:txBody>
          <a:bodyPr>
            <a:normAutofit/>
          </a:bodyPr>
          <a:lstStyle/>
          <a:p>
            <a:r>
              <a:rPr lang="pl-PL" sz="2000" b="1" dirty="0" smtClean="0">
                <a:effectLst>
                  <a:outerShdw blurRad="38100" dist="38100" dir="2700000" algn="tl">
                    <a:srgbClr val="000000">
                      <a:alpha val="43137"/>
                    </a:srgbClr>
                  </a:outerShdw>
                </a:effectLst>
              </a:rPr>
              <a:t>EGG- </a:t>
            </a:r>
            <a:r>
              <a:rPr lang="en-US" sz="2000" b="1" dirty="0" smtClean="0">
                <a:effectLst>
                  <a:outerShdw blurRad="38100" dist="38100" dir="2700000" algn="tl">
                    <a:srgbClr val="000000">
                      <a:alpha val="43137"/>
                    </a:srgbClr>
                  </a:outerShdw>
                </a:effectLst>
              </a:rPr>
              <a:t>symbol of reviving life, victory over death. It was the egg begins dividing the Easter breakfast, which connects to the wishes of joy, health, happiness in family life, and - according to</a:t>
            </a:r>
            <a:r>
              <a:rPr lang="pl-PL" sz="2000" b="1" dirty="0" smtClean="0">
                <a:effectLst>
                  <a:outerShdw blurRad="38100" dist="38100" dir="2700000" algn="tl">
                    <a:srgbClr val="000000">
                      <a:alpha val="43137"/>
                    </a:srgbClr>
                  </a:outerShdw>
                </a:effectLst>
              </a:rPr>
              <a:t> a</a:t>
            </a:r>
            <a:r>
              <a:rPr lang="en-US" sz="2000" b="1" dirty="0" smtClean="0">
                <a:effectLst>
                  <a:outerShdw blurRad="38100" dist="38100" dir="2700000" algn="tl">
                    <a:srgbClr val="000000">
                      <a:alpha val="43137"/>
                    </a:srgbClr>
                  </a:outerShdw>
                </a:effectLst>
              </a:rPr>
              <a:t> tradition - fertility.</a:t>
            </a:r>
            <a:r>
              <a:rPr lang="pl-PL" sz="2000" b="1" dirty="0" smtClean="0">
                <a:effectLst>
                  <a:outerShdw blurRad="38100" dist="38100" dir="2700000" algn="tl">
                    <a:srgbClr val="000000">
                      <a:alpha val="43137"/>
                    </a:srgbClr>
                  </a:outerShdw>
                </a:effectLst>
              </a:rPr>
              <a:t> </a:t>
            </a:r>
          </a:p>
          <a:p>
            <a:r>
              <a:rPr lang="pl-PL" sz="2000" b="1" dirty="0" smtClean="0">
                <a:effectLst>
                  <a:outerShdw blurRad="38100" dist="38100" dir="2700000" algn="tl">
                    <a:srgbClr val="000000">
                      <a:alpha val="43137"/>
                    </a:srgbClr>
                  </a:outerShdw>
                </a:effectLst>
              </a:rPr>
              <a:t> </a:t>
            </a:r>
            <a:r>
              <a:rPr lang="en-US" sz="2000" b="1" dirty="0" smtClean="0">
                <a:effectLst>
                  <a:outerShdw blurRad="38100" dist="38100" dir="2700000" algn="tl">
                    <a:srgbClr val="000000">
                      <a:alpha val="43137"/>
                    </a:srgbClr>
                  </a:outerShdw>
                </a:effectLst>
              </a:rPr>
              <a:t>SALT</a:t>
            </a:r>
            <a:r>
              <a:rPr lang="pl-PL" sz="2000" b="1" dirty="0" smtClean="0">
                <a:effectLst>
                  <a:outerShdw blurRad="38100" dist="38100" dir="2700000" algn="tl">
                    <a:srgbClr val="000000">
                      <a:alpha val="43137"/>
                    </a:srgbClr>
                  </a:outerShdw>
                </a:effectLst>
              </a:rPr>
              <a:t>-</a:t>
            </a:r>
            <a:r>
              <a:rPr lang="en-US" sz="2000" b="1" dirty="0" smtClean="0">
                <a:effectLst>
                  <a:outerShdw blurRad="38100" dist="38100" dir="2700000" algn="tl">
                    <a:srgbClr val="000000">
                      <a:alpha val="43137"/>
                    </a:srgbClr>
                  </a:outerShdw>
                </a:effectLst>
              </a:rPr>
              <a:t>formerly owned deterrent power of all evil</a:t>
            </a:r>
            <a:r>
              <a:rPr lang="pl-PL" sz="2000" b="1" dirty="0" smtClean="0">
                <a:effectLst>
                  <a:outerShdw blurRad="38100" dist="38100" dir="2700000" algn="tl">
                    <a:srgbClr val="000000">
                      <a:alpha val="43137"/>
                    </a:srgbClr>
                  </a:outerShdw>
                </a:effectLst>
              </a:rPr>
              <a:t>.</a:t>
            </a:r>
            <a:r>
              <a:rPr lang="en-US" sz="2000" dirty="0" smtClean="0"/>
              <a:t> </a:t>
            </a:r>
            <a:r>
              <a:rPr lang="en-US" sz="2000" b="1" dirty="0" smtClean="0">
                <a:effectLst>
                  <a:outerShdw blurRad="38100" dist="38100" dir="2700000" algn="tl">
                    <a:srgbClr val="000000">
                      <a:alpha val="43137"/>
                    </a:srgbClr>
                  </a:outerShdw>
                </a:effectLst>
              </a:rPr>
              <a:t>Symbolizes cleansing, the core of existence and truth.</a:t>
            </a:r>
            <a:endParaRPr lang="pl-PL" sz="2000" b="1" dirty="0" smtClean="0">
              <a:effectLst>
                <a:outerShdw blurRad="38100" dist="38100" dir="2700000" algn="tl">
                  <a:srgbClr val="000000">
                    <a:alpha val="43137"/>
                  </a:srgbClr>
                </a:outerShdw>
              </a:effectLst>
            </a:endParaRPr>
          </a:p>
          <a:p>
            <a:r>
              <a:rPr lang="pl-PL" sz="2000" b="1" dirty="0" smtClean="0">
                <a:effectLst>
                  <a:outerShdw blurRad="38100" dist="38100" dir="2700000" algn="tl">
                    <a:srgbClr val="000000">
                      <a:alpha val="43137"/>
                    </a:srgbClr>
                  </a:outerShdw>
                </a:effectLst>
              </a:rPr>
              <a:t> SAUSAGE- </a:t>
            </a:r>
            <a:r>
              <a:rPr lang="pl-PL" sz="2000" b="1" dirty="0" err="1" smtClean="0">
                <a:effectLst>
                  <a:outerShdw blurRad="38100" dist="38100" dir="2700000" algn="tl">
                    <a:srgbClr val="000000">
                      <a:alpha val="43137"/>
                    </a:srgbClr>
                  </a:outerShdw>
                </a:effectLst>
              </a:rPr>
              <a:t>assured</a:t>
            </a:r>
            <a:r>
              <a:rPr lang="pl-PL" sz="2000" b="1" dirty="0" smtClean="0">
                <a:effectLst>
                  <a:outerShdw blurRad="38100" dist="38100" dir="2700000" algn="tl">
                    <a:srgbClr val="000000">
                      <a:alpha val="43137"/>
                    </a:srgbClr>
                  </a:outerShdw>
                </a:effectLst>
              </a:rPr>
              <a:t> </a:t>
            </a:r>
            <a:r>
              <a:rPr lang="pl-PL" sz="2000" b="1" dirty="0" err="1" smtClean="0">
                <a:effectLst>
                  <a:outerShdw blurRad="38100" dist="38100" dir="2700000" algn="tl">
                    <a:srgbClr val="000000">
                      <a:alpha val="43137"/>
                    </a:srgbClr>
                  </a:outerShdw>
                </a:effectLst>
              </a:rPr>
              <a:t>fertility</a:t>
            </a:r>
            <a:r>
              <a:rPr lang="pl-PL" sz="2000" b="1" dirty="0" smtClean="0">
                <a:effectLst>
                  <a:outerShdw blurRad="38100" dist="38100" dir="2700000" algn="tl">
                    <a:srgbClr val="000000">
                      <a:alpha val="43137"/>
                    </a:srgbClr>
                  </a:outerShdw>
                </a:effectLst>
              </a:rPr>
              <a:t> and </a:t>
            </a:r>
            <a:r>
              <a:rPr lang="pl-PL" sz="2000" b="1" dirty="0" err="1" smtClean="0">
                <a:effectLst>
                  <a:outerShdw blurRad="38100" dist="38100" dir="2700000" algn="tl">
                    <a:srgbClr val="000000">
                      <a:alpha val="43137"/>
                    </a:srgbClr>
                  </a:outerShdw>
                </a:effectLst>
              </a:rPr>
              <a:t>abundance</a:t>
            </a:r>
            <a:r>
              <a:rPr lang="pl-PL" sz="2000" b="1" dirty="0" smtClean="0">
                <a:effectLst>
                  <a:outerShdw blurRad="38100" dist="38100" dir="2700000" algn="tl">
                    <a:srgbClr val="000000">
                      <a:alpha val="43137"/>
                    </a:srgbClr>
                  </a:outerShdw>
                </a:effectLst>
              </a:rPr>
              <a:t>.</a:t>
            </a:r>
          </a:p>
          <a:p>
            <a:r>
              <a:rPr lang="pl-PL" sz="2000" b="1" dirty="0" smtClean="0">
                <a:effectLst>
                  <a:outerShdw blurRad="38100" dist="38100" dir="2700000" algn="tl">
                    <a:srgbClr val="000000">
                      <a:alpha val="43137"/>
                    </a:srgbClr>
                  </a:outerShdw>
                </a:effectLst>
              </a:rPr>
              <a:t> CHESSE-</a:t>
            </a:r>
            <a:r>
              <a:rPr lang="en-US" sz="2000" b="1" dirty="0" smtClean="0">
                <a:effectLst>
                  <a:outerShdw blurRad="38100" dist="38100" dir="2700000" algn="tl">
                    <a:srgbClr val="000000">
                      <a:alpha val="43137"/>
                    </a:srgbClr>
                  </a:outerShdw>
                </a:effectLst>
              </a:rPr>
              <a:t>is a symbol of friendship between man and the forces of nature, is a guarantee of the development of the household, especially when it comes to animal husbandry</a:t>
            </a:r>
            <a:r>
              <a:rPr lang="pl-PL" sz="2000" b="1" dirty="0" smtClean="0">
                <a:effectLst>
                  <a:outerShdw blurRad="38100" dist="38100" dir="2700000" algn="tl">
                    <a:srgbClr val="000000">
                      <a:alpha val="43137"/>
                    </a:srgbClr>
                  </a:outerShdw>
                </a:effectLst>
              </a:rPr>
              <a:t>.</a:t>
            </a:r>
          </a:p>
          <a:p>
            <a:r>
              <a:rPr lang="pl-PL" sz="2000" b="1" dirty="0" smtClean="0">
                <a:effectLst>
                  <a:outerShdw blurRad="38100" dist="38100" dir="2700000" algn="tl">
                    <a:srgbClr val="000000">
                      <a:alpha val="43137"/>
                    </a:srgbClr>
                  </a:outerShdw>
                </a:effectLst>
              </a:rPr>
              <a:t>HORSERADISH- </a:t>
            </a:r>
            <a:r>
              <a:rPr lang="pl-PL" sz="2000" b="1" dirty="0" err="1" smtClean="0">
                <a:effectLst>
                  <a:outerShdw blurRad="38100" dist="38100" dir="2700000" algn="tl">
                    <a:srgbClr val="000000">
                      <a:alpha val="43137"/>
                    </a:srgbClr>
                  </a:outerShdw>
                </a:effectLst>
              </a:rPr>
              <a:t>only</a:t>
            </a:r>
            <a:r>
              <a:rPr lang="en-US" sz="2000" b="1" dirty="0" smtClean="0">
                <a:effectLst>
                  <a:outerShdw blurRad="38100" dist="38100" dir="2700000" algn="tl">
                    <a:srgbClr val="000000">
                      <a:alpha val="43137"/>
                    </a:srgbClr>
                  </a:outerShdw>
                </a:effectLst>
              </a:rPr>
              <a:t> yourself beaten, in the folk tradition was a symbol of all the strength.</a:t>
            </a:r>
            <a:endParaRPr lang="pl-PL" sz="2000" b="1" dirty="0" smtClean="0">
              <a:effectLst>
                <a:outerShdw blurRad="38100" dist="38100" dir="2700000" algn="tl">
                  <a:srgbClr val="000000">
                    <a:alpha val="43137"/>
                  </a:srgbClr>
                </a:outerShdw>
              </a:effectLst>
            </a:endParaRPr>
          </a:p>
          <a:p>
            <a:r>
              <a:rPr lang="pl-PL" sz="2000" b="1" dirty="0" smtClean="0">
                <a:effectLst>
                  <a:outerShdw blurRad="38100" dist="38100" dir="2700000" algn="tl">
                    <a:srgbClr val="000000">
                      <a:alpha val="43137"/>
                    </a:srgbClr>
                  </a:outerShdw>
                </a:effectLst>
              </a:rPr>
              <a:t>CAKE- </a:t>
            </a:r>
            <a:r>
              <a:rPr lang="en-US" sz="2000" b="1" dirty="0" smtClean="0">
                <a:effectLst>
                  <a:outerShdw blurRad="38100" dist="38100" dir="2700000" algn="tl">
                    <a:srgbClr val="000000">
                      <a:alpha val="43137"/>
                    </a:srgbClr>
                  </a:outerShdw>
                </a:effectLst>
              </a:rPr>
              <a:t>(the home) is a symbol of</a:t>
            </a:r>
            <a:r>
              <a:rPr lang="pl-PL" sz="2000" b="1" dirty="0" smtClean="0">
                <a:effectLst>
                  <a:outerShdw blurRad="38100" dist="38100" dir="2700000" algn="tl">
                    <a:srgbClr val="000000">
                      <a:alpha val="43137"/>
                    </a:srgbClr>
                  </a:outerShdw>
                </a:effectLst>
              </a:rPr>
              <a:t> </a:t>
            </a:r>
            <a:r>
              <a:rPr lang="pl-PL" sz="2000" b="1" dirty="0" err="1" smtClean="0">
                <a:effectLst>
                  <a:outerShdw blurRad="38100" dist="38100" dir="2700000" algn="tl">
                    <a:srgbClr val="000000">
                      <a:alpha val="43137"/>
                    </a:srgbClr>
                  </a:outerShdw>
                </a:effectLst>
              </a:rPr>
              <a:t>skill</a:t>
            </a:r>
            <a:r>
              <a:rPr lang="pl-PL" sz="2000" b="1" dirty="0" smtClean="0">
                <a:effectLst>
                  <a:outerShdw blurRad="38100" dist="38100" dir="2700000" algn="tl">
                    <a:srgbClr val="000000">
                      <a:alpha val="43137"/>
                    </a:srgbClr>
                  </a:outerShdw>
                </a:effectLst>
              </a:rPr>
              <a:t> and </a:t>
            </a:r>
            <a:r>
              <a:rPr lang="pl-PL" sz="2000" b="1" dirty="0" err="1" smtClean="0">
                <a:effectLst>
                  <a:outerShdw blurRad="38100" dist="38100" dir="2700000" algn="tl">
                    <a:srgbClr val="000000">
                      <a:alpha val="43137"/>
                    </a:srgbClr>
                  </a:outerShdw>
                </a:effectLst>
              </a:rPr>
              <a:t>excellence</a:t>
            </a:r>
            <a:r>
              <a:rPr lang="pl-PL" sz="2000" b="1" dirty="0" smtClean="0">
                <a:effectLst>
                  <a:outerShdw blurRad="38100" dist="38100" dir="2700000" algn="tl">
                    <a:srgbClr val="000000">
                      <a:alpha val="43137"/>
                    </a:srgbClr>
                  </a:outerShdw>
                </a:effectLst>
              </a:rPr>
              <a:t>.</a:t>
            </a:r>
          </a:p>
          <a:p>
            <a:endParaRPr lang="pl-PL" sz="2000" b="1" dirty="0">
              <a:effectLst>
                <a:outerShdw blurRad="38100" dist="38100" dir="2700000" algn="tl">
                  <a:srgbClr val="000000">
                    <a:alpha val="43137"/>
                  </a:srgbClr>
                </a:outerShdw>
              </a:effectLst>
            </a:endParaRPr>
          </a:p>
        </p:txBody>
      </p:sp>
    </p:spTree>
  </p:cSld>
  <p:clrMapOvr>
    <a:masterClrMapping/>
  </p:clrMapOvr>
  <p:transition spd="slow">
    <p:dissolve/>
    <p:sndAc>
      <p:stSnd>
        <p:snd r:embed="rId2" name="camera.wav"/>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pPr algn="ctr">
              <a:buNone/>
            </a:pPr>
            <a:r>
              <a:rPr lang="en-US" sz="5400" b="1" u="sng" dirty="0" smtClean="0">
                <a:solidFill>
                  <a:schemeClr val="tx2">
                    <a:lumMod val="60000"/>
                    <a:lumOff val="40000"/>
                  </a:schemeClr>
                </a:solidFill>
              </a:rPr>
              <a:t>Easter Sunday / </a:t>
            </a:r>
            <a:endParaRPr lang="pl-PL" sz="5400" b="1" u="sng" dirty="0" smtClean="0">
              <a:solidFill>
                <a:schemeClr val="tx2">
                  <a:lumMod val="60000"/>
                  <a:lumOff val="40000"/>
                </a:schemeClr>
              </a:solidFill>
            </a:endParaRPr>
          </a:p>
          <a:p>
            <a:pPr algn="ctr">
              <a:buNone/>
            </a:pPr>
            <a:r>
              <a:rPr lang="en-US" sz="5400" b="1" u="sng" dirty="0" err="1" smtClean="0">
                <a:solidFill>
                  <a:schemeClr val="tx2">
                    <a:lumMod val="60000"/>
                    <a:lumOff val="40000"/>
                  </a:schemeClr>
                </a:solidFill>
              </a:rPr>
              <a:t>Wielka</a:t>
            </a:r>
            <a:r>
              <a:rPr lang="en-US" sz="5400" b="1" u="sng" dirty="0" smtClean="0">
                <a:solidFill>
                  <a:schemeClr val="tx2">
                    <a:lumMod val="60000"/>
                    <a:lumOff val="40000"/>
                  </a:schemeClr>
                </a:solidFill>
              </a:rPr>
              <a:t> </a:t>
            </a:r>
            <a:r>
              <a:rPr lang="en-US" sz="5400" b="1" u="sng" dirty="0" err="1" smtClean="0">
                <a:solidFill>
                  <a:schemeClr val="tx2">
                    <a:lumMod val="60000"/>
                    <a:lumOff val="40000"/>
                  </a:schemeClr>
                </a:solidFill>
              </a:rPr>
              <a:t>Niedziela</a:t>
            </a:r>
            <a:endParaRPr lang="pl-PL" sz="5400" dirty="0">
              <a:solidFill>
                <a:schemeClr val="tx2">
                  <a:lumMod val="60000"/>
                  <a:lumOff val="40000"/>
                </a:schemeClr>
              </a:solidFill>
            </a:endParaRPr>
          </a:p>
        </p:txBody>
      </p:sp>
    </p:spTree>
  </p:cSld>
  <p:clrMapOvr>
    <a:masterClrMapping/>
  </p:clrMapOvr>
  <p:transition spd="slow">
    <p:pull dir="u"/>
    <p:sndAc>
      <p:stSnd>
        <p:snd r:embed="rId2" name="camera.wav"/>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332656"/>
            <a:ext cx="7467600" cy="1143000"/>
          </a:xfrm>
        </p:spPr>
        <p:txBody>
          <a:bodyPr/>
          <a:lstStyle/>
          <a:p>
            <a:r>
              <a:rPr lang="en-US" dirty="0" smtClean="0"/>
              <a:t/>
            </a:r>
            <a:br>
              <a:rPr lang="en-US" dirty="0" smtClean="0"/>
            </a:br>
            <a:endParaRPr lang="pl-PL" dirty="0"/>
          </a:p>
        </p:txBody>
      </p:sp>
      <p:sp>
        <p:nvSpPr>
          <p:cNvPr id="3" name="Symbol zastępczy zawartości 2"/>
          <p:cNvSpPr>
            <a:spLocks noGrp="1"/>
          </p:cNvSpPr>
          <p:nvPr>
            <p:ph idx="1"/>
          </p:nvPr>
        </p:nvSpPr>
        <p:spPr>
          <a:xfrm>
            <a:off x="611560" y="620688"/>
            <a:ext cx="7467600" cy="4873752"/>
          </a:xfrm>
        </p:spPr>
        <p:txBody>
          <a:bodyPr>
            <a:noAutofit/>
          </a:bodyPr>
          <a:lstStyle/>
          <a:p>
            <a:pPr lvl="0"/>
            <a:r>
              <a:rPr lang="en-US" sz="2000" dirty="0" smtClean="0">
                <a:solidFill>
                  <a:schemeClr val="tx2">
                    <a:lumMod val="75000"/>
                  </a:schemeClr>
                </a:solidFill>
                <a:latin typeface="Arial" pitchFamily="34" charset="0"/>
                <a:cs typeface="Arial" pitchFamily="34" charset="0"/>
              </a:rPr>
              <a:t>On Easter morning, a special Resurrection Mass is celebrated in every church in Poland. At this Mass, a procession of priests, altar boys and the people circles the church three times while the church bells peal and the organ is played for the first time since they had been silenced on Good Friday. Following the Mass, people return home to eat the food blessed the day before. </a:t>
            </a:r>
            <a:endParaRPr lang="pl-PL" sz="2000" dirty="0" smtClean="0">
              <a:solidFill>
                <a:schemeClr val="tx2">
                  <a:lumMod val="75000"/>
                </a:schemeClr>
              </a:solidFill>
              <a:latin typeface="Arial" pitchFamily="34" charset="0"/>
              <a:cs typeface="Arial" pitchFamily="34" charset="0"/>
            </a:endParaRPr>
          </a:p>
          <a:p>
            <a:pPr lvl="0"/>
            <a:r>
              <a:rPr lang="en-US" sz="2000" dirty="0" smtClean="0">
                <a:solidFill>
                  <a:schemeClr val="tx2">
                    <a:lumMod val="75000"/>
                  </a:schemeClr>
                </a:solidFill>
                <a:latin typeface="Arial" pitchFamily="34" charset="0"/>
                <a:cs typeface="Arial" pitchFamily="34" charset="0"/>
              </a:rPr>
              <a:t>The Easter table will be covered with a white tablecloth. The white tablecloth is indicative of the white swaddling cloth with which Our Lord was wrapped when he was placed in the Holy Sepulcher. On the middle of the table in most homes housewife put colored eggs, cold meats, coils of sausages, ham, yeast cakes, pound cakes, poppy-seed cakes, and  a lamb made of sugar. Polish Easter Soup called </a:t>
            </a:r>
            <a:r>
              <a:rPr lang="en-US" sz="2000" dirty="0" err="1" smtClean="0">
                <a:solidFill>
                  <a:schemeClr val="tx2">
                    <a:lumMod val="75000"/>
                  </a:schemeClr>
                </a:solidFill>
                <a:latin typeface="Arial" pitchFamily="34" charset="0"/>
                <a:cs typeface="Arial" pitchFamily="34" charset="0"/>
              </a:rPr>
              <a:t>Zurek</a:t>
            </a:r>
            <a:r>
              <a:rPr lang="en-US" sz="2000" dirty="0" smtClean="0">
                <a:solidFill>
                  <a:schemeClr val="tx2">
                    <a:lumMod val="75000"/>
                  </a:schemeClr>
                </a:solidFill>
                <a:latin typeface="Arial" pitchFamily="34" charset="0"/>
                <a:cs typeface="Arial" pitchFamily="34" charset="0"/>
              </a:rPr>
              <a:t> or White Bars</a:t>
            </a:r>
            <a:r>
              <a:rPr lang="pl-PL" sz="2000" dirty="0" smtClean="0">
                <a:solidFill>
                  <a:schemeClr val="tx2">
                    <a:lumMod val="75000"/>
                  </a:schemeClr>
                </a:solidFill>
                <a:latin typeface="Arial" pitchFamily="34" charset="0"/>
                <a:cs typeface="Arial" pitchFamily="34" charset="0"/>
              </a:rPr>
              <a:t>z</a:t>
            </a:r>
            <a:r>
              <a:rPr lang="en-US" sz="2000" dirty="0" err="1" smtClean="0">
                <a:solidFill>
                  <a:schemeClr val="tx2">
                    <a:lumMod val="75000"/>
                  </a:schemeClr>
                </a:solidFill>
                <a:latin typeface="Arial" pitchFamily="34" charset="0"/>
                <a:cs typeface="Arial" pitchFamily="34" charset="0"/>
              </a:rPr>
              <a:t>cz</a:t>
            </a:r>
            <a:r>
              <a:rPr lang="en-US" sz="2000" dirty="0" smtClean="0">
                <a:solidFill>
                  <a:schemeClr val="tx2">
                    <a:lumMod val="75000"/>
                  </a:schemeClr>
                </a:solidFill>
                <a:latin typeface="Arial" pitchFamily="34" charset="0"/>
                <a:cs typeface="Arial" pitchFamily="34" charset="0"/>
              </a:rPr>
              <a:t> is often served at the Easter meal, garnished with the hard-boiled eggs and sausage. There is also tradition to share blessed eggs with the members of the family and wish each other  good health, happiness  for the rest of the year. </a:t>
            </a:r>
            <a:endParaRPr lang="pl-PL" sz="2000" dirty="0" smtClean="0">
              <a:solidFill>
                <a:schemeClr val="tx2">
                  <a:lumMod val="75000"/>
                </a:schemeClr>
              </a:solidFill>
              <a:latin typeface="Arial" pitchFamily="34" charset="0"/>
              <a:cs typeface="Arial" pitchFamily="34" charset="0"/>
            </a:endParaRPr>
          </a:p>
          <a:p>
            <a:endParaRPr lang="pl-PL" sz="2000" dirty="0" smtClean="0">
              <a:latin typeface="Arial" pitchFamily="34" charset="0"/>
              <a:cs typeface="Arial" pitchFamily="34" charset="0"/>
            </a:endParaRPr>
          </a:p>
          <a:p>
            <a:endParaRPr lang="pl-PL" sz="1200" dirty="0">
              <a:latin typeface="Georgia" pitchFamily="18" charset="0"/>
            </a:endParaRPr>
          </a:p>
        </p:txBody>
      </p:sp>
    </p:spTree>
  </p:cSld>
  <p:clrMapOvr>
    <a:masterClrMapping/>
  </p:clrMapOvr>
  <p:transition spd="slow">
    <p:wheel/>
    <p:sndAc>
      <p:stSnd>
        <p:snd r:embed="rId2" name="camera.wav"/>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456481" y="273629"/>
            <a:ext cx="8228160" cy="1144921"/>
          </a:xfrm>
        </p:spPr>
        <p:txBody>
          <a:bodyPr lIns="82945" tIns="35203" rIns="82945" bIns="41473"/>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pl-PL" dirty="0" smtClean="0">
                <a:solidFill>
                  <a:srgbClr val="579D1C"/>
                </a:solidFill>
              </a:rPr>
              <a:t>EASTER MONDAY </a:t>
            </a:r>
          </a:p>
        </p:txBody>
      </p:sp>
      <p:pic>
        <p:nvPicPr>
          <p:cNvPr id="2051" name="Picture 2"/>
          <p:cNvPicPr>
            <a:picLocks noChangeAspect="1" noChangeArrowheads="1"/>
          </p:cNvPicPr>
          <p:nvPr/>
        </p:nvPicPr>
        <p:blipFill>
          <a:blip r:embed="rId4" cstate="print"/>
          <a:srcRect/>
          <a:stretch>
            <a:fillRect/>
          </a:stretch>
        </p:blipFill>
        <p:spPr bwMode="auto">
          <a:xfrm>
            <a:off x="1468800" y="1604329"/>
            <a:ext cx="6020640" cy="3977698"/>
          </a:xfrm>
          <a:prstGeom prst="rect">
            <a:avLst/>
          </a:prstGeom>
          <a:noFill/>
          <a:ln w="9525">
            <a:noFill/>
            <a:round/>
            <a:headEnd/>
            <a:tailEnd/>
          </a:ln>
        </p:spPr>
      </p:pic>
    </p:spTree>
  </p:cSld>
  <p:clrMapOvr>
    <a:masterClrMapping/>
  </p:clrMapOvr>
  <p:transition spd="slow">
    <p:split orient="vert"/>
    <p:sndAc>
      <p:stSnd>
        <p:snd r:embed="rId3" name="camera.wav"/>
      </p:stSnd>
    </p:sndAc>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456481" y="273629"/>
            <a:ext cx="8228160" cy="1144921"/>
          </a:xfrm>
        </p:spPr>
        <p:txBody>
          <a:bodyPr tIns="35203"/>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defRPr/>
            </a:pPr>
            <a:r>
              <a:rPr lang="pl-PL" u="sng" dirty="0" err="1" smtClean="0">
                <a:solidFill>
                  <a:srgbClr val="00FF00"/>
                </a:solidFill>
                <a:effectLst>
                  <a:outerShdw blurRad="38100" dist="38100" dir="2700000" algn="tl">
                    <a:srgbClr val="C0C0C0"/>
                  </a:outerShdw>
                </a:effectLst>
              </a:rPr>
              <a:t>What</a:t>
            </a:r>
            <a:r>
              <a:rPr lang="pl-PL" u="sng" dirty="0" smtClean="0">
                <a:solidFill>
                  <a:srgbClr val="00FF00"/>
                </a:solidFill>
                <a:effectLst>
                  <a:outerShdw blurRad="38100" dist="38100" dir="2700000" algn="tl">
                    <a:srgbClr val="C0C0C0"/>
                  </a:outerShdw>
                </a:effectLst>
              </a:rPr>
              <a:t> </a:t>
            </a:r>
            <a:r>
              <a:rPr lang="pl-PL" u="sng" dirty="0" err="1" smtClean="0">
                <a:solidFill>
                  <a:srgbClr val="00FF00"/>
                </a:solidFill>
                <a:effectLst>
                  <a:outerShdw blurRad="38100" dist="38100" dir="2700000" algn="tl">
                    <a:srgbClr val="C0C0C0"/>
                  </a:outerShdw>
                </a:effectLst>
              </a:rPr>
              <a:t>is</a:t>
            </a:r>
            <a:r>
              <a:rPr lang="pl-PL" u="sng" dirty="0" smtClean="0">
                <a:solidFill>
                  <a:srgbClr val="00FF00"/>
                </a:solidFill>
                <a:effectLst>
                  <a:outerShdw blurRad="38100" dist="38100" dir="2700000" algn="tl">
                    <a:srgbClr val="C0C0C0"/>
                  </a:outerShdw>
                </a:effectLst>
              </a:rPr>
              <a:t> </a:t>
            </a:r>
            <a:r>
              <a:rPr lang="pl-PL" u="sng" dirty="0" err="1" smtClean="0">
                <a:solidFill>
                  <a:srgbClr val="00FF00"/>
                </a:solidFill>
                <a:effectLst>
                  <a:outerShdw blurRad="38100" dist="38100" dir="2700000" algn="tl">
                    <a:srgbClr val="C0C0C0"/>
                  </a:outerShdw>
                </a:effectLst>
              </a:rPr>
              <a:t>the</a:t>
            </a:r>
            <a:r>
              <a:rPr lang="pl-PL" u="sng" dirty="0" smtClean="0">
                <a:solidFill>
                  <a:srgbClr val="00FF00"/>
                </a:solidFill>
                <a:effectLst>
                  <a:outerShdw blurRad="38100" dist="38100" dir="2700000" algn="tl">
                    <a:srgbClr val="C0C0C0"/>
                  </a:outerShdw>
                </a:effectLst>
              </a:rPr>
              <a:t> </a:t>
            </a:r>
            <a:r>
              <a:rPr lang="pl-PL" u="sng" dirty="0" err="1" smtClean="0">
                <a:solidFill>
                  <a:srgbClr val="00FF00"/>
                </a:solidFill>
                <a:effectLst>
                  <a:outerShdw blurRad="38100" dist="38100" dir="2700000" algn="tl">
                    <a:srgbClr val="C0C0C0"/>
                  </a:outerShdw>
                </a:effectLst>
              </a:rPr>
              <a:t>easter</a:t>
            </a:r>
            <a:r>
              <a:rPr lang="pl-PL" u="sng" dirty="0" smtClean="0">
                <a:solidFill>
                  <a:srgbClr val="00FF00"/>
                </a:solidFill>
                <a:effectLst>
                  <a:outerShdw blurRad="38100" dist="38100" dir="2700000" algn="tl">
                    <a:srgbClr val="C0C0C0"/>
                  </a:outerShdw>
                </a:effectLst>
              </a:rPr>
              <a:t> </a:t>
            </a:r>
            <a:r>
              <a:rPr lang="pl-PL" u="sng" dirty="0" err="1" smtClean="0">
                <a:solidFill>
                  <a:srgbClr val="00FF00"/>
                </a:solidFill>
                <a:effectLst>
                  <a:outerShdw blurRad="38100" dist="38100" dir="2700000" algn="tl">
                    <a:srgbClr val="C0C0C0"/>
                  </a:outerShdw>
                </a:effectLst>
              </a:rPr>
              <a:t>Monday</a:t>
            </a:r>
            <a:r>
              <a:rPr lang="pl-PL" u="sng" dirty="0" smtClean="0">
                <a:solidFill>
                  <a:srgbClr val="00FF00"/>
                </a:solidFill>
                <a:effectLst>
                  <a:outerShdw blurRad="38100" dist="38100" dir="2700000" algn="tl">
                    <a:srgbClr val="C0C0C0"/>
                  </a:outerShdw>
                </a:effectLst>
              </a:rPr>
              <a:t>?</a:t>
            </a:r>
          </a:p>
        </p:txBody>
      </p:sp>
      <p:sp>
        <p:nvSpPr>
          <p:cNvPr id="4098" name="Rectangle 2"/>
          <p:cNvSpPr>
            <a:spLocks noGrp="1" noChangeArrowheads="1"/>
          </p:cNvSpPr>
          <p:nvPr>
            <p:ph type="subTitle" idx="4294967295"/>
          </p:nvPr>
        </p:nvSpPr>
        <p:spPr>
          <a:xfrm>
            <a:off x="539552" y="1844824"/>
            <a:ext cx="8043863" cy="4548187"/>
          </a:xfrm>
        </p:spPr>
        <p:txBody>
          <a:bodyPr lIns="82945" tIns="41473" rIns="82945" bIns="41473" anchor="ctr"/>
          <a:lstStyle/>
          <a:p>
            <a:pPr marL="0" indent="0">
              <a:spcAft>
                <a:spcPct val="0"/>
              </a:spcAft>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defRPr/>
            </a:pPr>
            <a:r>
              <a:rPr lang="pl-PL" b="1" i="1" dirty="0" err="1" smtClean="0">
                <a:solidFill>
                  <a:srgbClr val="0084D1"/>
                </a:solidFill>
                <a:effectLst>
                  <a:outerShdw blurRad="38100" dist="38100" dir="2700000" algn="tl">
                    <a:srgbClr val="C0C0C0"/>
                  </a:outerShdw>
                </a:effectLst>
              </a:rPr>
              <a:t>Easter</a:t>
            </a:r>
            <a:r>
              <a:rPr lang="pl-PL" b="1" i="1" dirty="0" smtClean="0">
                <a:solidFill>
                  <a:srgbClr val="0084D1"/>
                </a:solidFill>
                <a:effectLst>
                  <a:outerShdw blurRad="38100" dist="38100" dir="2700000" algn="tl">
                    <a:srgbClr val="C0C0C0"/>
                  </a:outerShdw>
                </a:effectLst>
              </a:rPr>
              <a:t> </a:t>
            </a:r>
            <a:r>
              <a:rPr lang="pl-PL" b="1" i="1" dirty="0" err="1" smtClean="0">
                <a:solidFill>
                  <a:srgbClr val="0084D1"/>
                </a:solidFill>
                <a:effectLst>
                  <a:outerShdw blurRad="38100" dist="38100" dir="2700000" algn="tl">
                    <a:srgbClr val="C0C0C0"/>
                  </a:outerShdw>
                </a:effectLst>
              </a:rPr>
              <a:t>Monday</a:t>
            </a:r>
            <a:r>
              <a:rPr lang="pl-PL" b="1" i="1" dirty="0" smtClean="0">
                <a:solidFill>
                  <a:srgbClr val="0084D1"/>
                </a:solidFill>
                <a:effectLst>
                  <a:outerShdw blurRad="38100" dist="38100" dir="2700000" algn="tl">
                    <a:srgbClr val="C0C0C0"/>
                  </a:outerShdw>
                </a:effectLst>
              </a:rPr>
              <a:t> </a:t>
            </a:r>
            <a:r>
              <a:rPr lang="pl-PL" b="1" i="1" dirty="0" err="1" smtClean="0">
                <a:solidFill>
                  <a:srgbClr val="0084D1"/>
                </a:solidFill>
                <a:effectLst>
                  <a:outerShdw blurRad="38100" dist="38100" dir="2700000" algn="tl">
                    <a:srgbClr val="C0C0C0"/>
                  </a:outerShdw>
                </a:effectLst>
              </a:rPr>
              <a:t>is</a:t>
            </a:r>
            <a:r>
              <a:rPr lang="pl-PL" b="1" i="1" dirty="0" smtClean="0">
                <a:solidFill>
                  <a:srgbClr val="0084D1"/>
                </a:solidFill>
                <a:effectLst>
                  <a:outerShdw blurRad="38100" dist="38100" dir="2700000" algn="tl">
                    <a:srgbClr val="C0C0C0"/>
                  </a:outerShdw>
                </a:effectLst>
              </a:rPr>
              <a:t> </a:t>
            </a:r>
            <a:r>
              <a:rPr lang="pl-PL" b="1" i="1" dirty="0" err="1" smtClean="0">
                <a:solidFill>
                  <a:srgbClr val="0084D1"/>
                </a:solidFill>
                <a:effectLst>
                  <a:outerShdw blurRad="38100" dist="38100" dir="2700000" algn="tl">
                    <a:srgbClr val="C0C0C0"/>
                  </a:outerShdw>
                </a:effectLst>
              </a:rPr>
              <a:t>the</a:t>
            </a:r>
            <a:r>
              <a:rPr lang="pl-PL" b="1" i="1" dirty="0" smtClean="0">
                <a:solidFill>
                  <a:srgbClr val="0084D1"/>
                </a:solidFill>
                <a:effectLst>
                  <a:outerShdw blurRad="38100" dist="38100" dir="2700000" algn="tl">
                    <a:srgbClr val="C0C0C0"/>
                  </a:outerShdw>
                </a:effectLst>
              </a:rPr>
              <a:t> first </a:t>
            </a:r>
            <a:r>
              <a:rPr lang="pl-PL" b="1" i="1" dirty="0" err="1" smtClean="0">
                <a:solidFill>
                  <a:srgbClr val="0084D1"/>
                </a:solidFill>
                <a:effectLst>
                  <a:outerShdw blurRad="38100" dist="38100" dir="2700000" algn="tl">
                    <a:srgbClr val="C0C0C0"/>
                  </a:outerShdw>
                </a:effectLst>
              </a:rPr>
              <a:t>Monday</a:t>
            </a:r>
            <a:r>
              <a:rPr lang="pl-PL" b="1" i="1" dirty="0" smtClean="0">
                <a:solidFill>
                  <a:srgbClr val="0084D1"/>
                </a:solidFill>
                <a:effectLst>
                  <a:outerShdw blurRad="38100" dist="38100" dir="2700000" algn="tl">
                    <a:srgbClr val="C0C0C0"/>
                  </a:outerShdw>
                </a:effectLst>
              </a:rPr>
              <a:t> </a:t>
            </a:r>
            <a:r>
              <a:rPr lang="pl-PL" b="1" i="1" dirty="0" err="1" smtClean="0">
                <a:solidFill>
                  <a:srgbClr val="0084D1"/>
                </a:solidFill>
                <a:effectLst>
                  <a:outerShdw blurRad="38100" dist="38100" dir="2700000" algn="tl">
                    <a:srgbClr val="C0C0C0"/>
                  </a:outerShdw>
                </a:effectLst>
              </a:rPr>
              <a:t>after</a:t>
            </a:r>
            <a:r>
              <a:rPr lang="pl-PL" b="1" i="1" dirty="0" smtClean="0">
                <a:solidFill>
                  <a:srgbClr val="0084D1"/>
                </a:solidFill>
                <a:effectLst>
                  <a:outerShdw blurRad="38100" dist="38100" dir="2700000" algn="tl">
                    <a:srgbClr val="C0C0C0"/>
                  </a:outerShdw>
                </a:effectLst>
              </a:rPr>
              <a:t> </a:t>
            </a:r>
            <a:r>
              <a:rPr lang="pl-PL" b="1" i="1" dirty="0" err="1" smtClean="0">
                <a:solidFill>
                  <a:srgbClr val="0084D1"/>
                </a:solidFill>
                <a:effectLst>
                  <a:outerShdw blurRad="38100" dist="38100" dir="2700000" algn="tl">
                    <a:srgbClr val="C0C0C0"/>
                  </a:outerShdw>
                </a:effectLst>
              </a:rPr>
              <a:t>Easter</a:t>
            </a:r>
            <a:r>
              <a:rPr lang="pl-PL" b="1" i="1" dirty="0" smtClean="0">
                <a:solidFill>
                  <a:srgbClr val="0084D1"/>
                </a:solidFill>
                <a:effectLst>
                  <a:outerShdw blurRad="38100" dist="38100" dir="2700000" algn="tl">
                    <a:srgbClr val="C0C0C0"/>
                  </a:outerShdw>
                </a:effectLst>
              </a:rPr>
              <a:t>. </a:t>
            </a:r>
            <a:r>
              <a:rPr lang="pl-PL" b="1" i="1" dirty="0" err="1" smtClean="0">
                <a:solidFill>
                  <a:srgbClr val="0084D1"/>
                </a:solidFill>
                <a:effectLst>
                  <a:outerShdw blurRad="38100" dist="38100" dir="2700000" algn="tl">
                    <a:srgbClr val="C0C0C0"/>
                  </a:outerShdw>
                </a:effectLst>
              </a:rPr>
              <a:t>It</a:t>
            </a:r>
            <a:r>
              <a:rPr lang="pl-PL" b="1" i="1" dirty="0" smtClean="0">
                <a:solidFill>
                  <a:srgbClr val="0084D1"/>
                </a:solidFill>
                <a:effectLst>
                  <a:outerShdw blurRad="38100" dist="38100" dir="2700000" algn="tl">
                    <a:srgbClr val="C0C0C0"/>
                  </a:outerShdw>
                </a:effectLst>
              </a:rPr>
              <a:t> </a:t>
            </a:r>
            <a:r>
              <a:rPr lang="pl-PL" b="1" i="1" dirty="0" err="1" smtClean="0">
                <a:solidFill>
                  <a:srgbClr val="0084D1"/>
                </a:solidFill>
                <a:effectLst>
                  <a:outerShdw blurRad="38100" dist="38100" dir="2700000" algn="tl">
                    <a:srgbClr val="C0C0C0"/>
                  </a:outerShdw>
                </a:effectLst>
              </a:rPr>
              <a:t>is</a:t>
            </a:r>
            <a:r>
              <a:rPr lang="pl-PL" b="1" i="1" dirty="0" smtClean="0">
                <a:solidFill>
                  <a:srgbClr val="0084D1"/>
                </a:solidFill>
                <a:effectLst>
                  <a:outerShdw blurRad="38100" dist="38100" dir="2700000" algn="tl">
                    <a:srgbClr val="C0C0C0"/>
                  </a:outerShdw>
                </a:effectLst>
              </a:rPr>
              <a:t> not </a:t>
            </a:r>
            <a:r>
              <a:rPr lang="pl-PL" b="1" i="1" dirty="0" err="1" smtClean="0">
                <a:solidFill>
                  <a:srgbClr val="0084D1"/>
                </a:solidFill>
                <a:effectLst>
                  <a:outerShdw blurRad="38100" dist="38100" dir="2700000" algn="tl">
                    <a:srgbClr val="C0C0C0"/>
                  </a:outerShdw>
                </a:effectLst>
              </a:rPr>
              <a:t>only</a:t>
            </a:r>
            <a:r>
              <a:rPr lang="pl-PL" b="1" i="1" dirty="0" smtClean="0">
                <a:solidFill>
                  <a:srgbClr val="0084D1"/>
                </a:solidFill>
                <a:effectLst>
                  <a:outerShdw blurRad="38100" dist="38100" dir="2700000" algn="tl">
                    <a:srgbClr val="C0C0C0"/>
                  </a:outerShdw>
                </a:effectLst>
              </a:rPr>
              <a:t> </a:t>
            </a:r>
            <a:r>
              <a:rPr lang="pl-PL" b="1" i="1" dirty="0" err="1" smtClean="0">
                <a:solidFill>
                  <a:srgbClr val="0084D1"/>
                </a:solidFill>
                <a:effectLst>
                  <a:outerShdw blurRad="38100" dist="38100" dir="2700000" algn="tl">
                    <a:srgbClr val="C0C0C0"/>
                  </a:outerShdw>
                </a:effectLst>
              </a:rPr>
              <a:t>Polish</a:t>
            </a:r>
            <a:r>
              <a:rPr lang="pl-PL" b="1" i="1" dirty="0" smtClean="0">
                <a:solidFill>
                  <a:srgbClr val="0084D1"/>
                </a:solidFill>
                <a:effectLst>
                  <a:outerShdw blurRad="38100" dist="38100" dir="2700000" algn="tl">
                    <a:srgbClr val="C0C0C0"/>
                  </a:outerShdw>
                </a:effectLst>
              </a:rPr>
              <a:t> </a:t>
            </a:r>
            <a:r>
              <a:rPr lang="pl-PL" b="1" i="1" dirty="0" err="1" smtClean="0">
                <a:solidFill>
                  <a:srgbClr val="0084D1"/>
                </a:solidFill>
                <a:effectLst>
                  <a:outerShdw blurRad="38100" dist="38100" dir="2700000" algn="tl">
                    <a:srgbClr val="C0C0C0"/>
                  </a:outerShdw>
                </a:effectLst>
              </a:rPr>
              <a:t>tradition</a:t>
            </a:r>
            <a:r>
              <a:rPr lang="pl-PL" b="1" i="1" dirty="0" smtClean="0">
                <a:solidFill>
                  <a:srgbClr val="0084D1"/>
                </a:solidFill>
                <a:effectLst>
                  <a:outerShdw blurRad="38100" dist="38100" dir="2700000" algn="tl">
                    <a:srgbClr val="C0C0C0"/>
                  </a:outerShdw>
                </a:effectLst>
              </a:rPr>
              <a:t>. </a:t>
            </a:r>
            <a:r>
              <a:rPr lang="pl-PL" b="1" i="1" dirty="0" err="1" smtClean="0">
                <a:solidFill>
                  <a:srgbClr val="0084D1"/>
                </a:solidFill>
                <a:effectLst>
                  <a:outerShdw blurRad="38100" dist="38100" dir="2700000" algn="tl">
                    <a:srgbClr val="C0C0C0"/>
                  </a:outerShdw>
                </a:effectLst>
              </a:rPr>
              <a:t>It's</a:t>
            </a:r>
            <a:r>
              <a:rPr lang="pl-PL" b="1" i="1" dirty="0" smtClean="0">
                <a:solidFill>
                  <a:srgbClr val="0084D1"/>
                </a:solidFill>
                <a:effectLst>
                  <a:outerShdw blurRad="38100" dist="38100" dir="2700000" algn="tl">
                    <a:srgbClr val="C0C0C0"/>
                  </a:outerShdw>
                </a:effectLst>
              </a:rPr>
              <a:t> </a:t>
            </a:r>
            <a:r>
              <a:rPr lang="pl-PL" b="1" i="1" dirty="0" err="1" smtClean="0">
                <a:solidFill>
                  <a:srgbClr val="0084D1"/>
                </a:solidFill>
                <a:effectLst>
                  <a:outerShdw blurRad="38100" dist="38100" dir="2700000" algn="tl">
                    <a:srgbClr val="C0C0C0"/>
                  </a:outerShdw>
                </a:effectLst>
              </a:rPr>
              <a:t>also</a:t>
            </a:r>
            <a:r>
              <a:rPr lang="pl-PL" b="1" i="1" dirty="0" smtClean="0">
                <a:solidFill>
                  <a:srgbClr val="0084D1"/>
                </a:solidFill>
                <a:effectLst>
                  <a:outerShdw blurRad="38100" dist="38100" dir="2700000" algn="tl">
                    <a:srgbClr val="C0C0C0"/>
                  </a:outerShdw>
                </a:effectLst>
              </a:rPr>
              <a:t> </a:t>
            </a:r>
            <a:r>
              <a:rPr lang="pl-PL" b="1" i="1" dirty="0" err="1" smtClean="0">
                <a:solidFill>
                  <a:srgbClr val="0084D1"/>
                </a:solidFill>
                <a:effectLst>
                  <a:outerShdw blurRad="38100" dist="38100" dir="2700000" algn="tl">
                    <a:srgbClr val="C0C0C0"/>
                  </a:outerShdw>
                </a:effectLst>
              </a:rPr>
              <a:t>celebrated</a:t>
            </a:r>
            <a:r>
              <a:rPr lang="pl-PL" b="1" i="1" dirty="0" smtClean="0">
                <a:solidFill>
                  <a:srgbClr val="0084D1"/>
                </a:solidFill>
                <a:effectLst>
                  <a:outerShdw blurRad="38100" dist="38100" dir="2700000" algn="tl">
                    <a:srgbClr val="C0C0C0"/>
                  </a:outerShdw>
                </a:effectLst>
              </a:rPr>
              <a:t> </a:t>
            </a:r>
            <a:r>
              <a:rPr lang="pl-PL" b="1" i="1" dirty="0" err="1" smtClean="0">
                <a:solidFill>
                  <a:srgbClr val="0084D1"/>
                </a:solidFill>
                <a:effectLst>
                  <a:outerShdw blurRad="38100" dist="38100" dir="2700000" algn="tl">
                    <a:srgbClr val="C0C0C0"/>
                  </a:outerShdw>
                </a:effectLst>
              </a:rPr>
              <a:t>in</a:t>
            </a:r>
            <a:r>
              <a:rPr lang="pl-PL" b="1" i="1" dirty="0" smtClean="0">
                <a:solidFill>
                  <a:srgbClr val="0084D1"/>
                </a:solidFill>
                <a:effectLst>
                  <a:outerShdw blurRad="38100" dist="38100" dir="2700000" algn="tl">
                    <a:srgbClr val="C0C0C0"/>
                  </a:outerShdw>
                </a:effectLst>
              </a:rPr>
              <a:t> </a:t>
            </a:r>
            <a:r>
              <a:rPr lang="pl-PL" b="1" i="1" dirty="0" err="1" smtClean="0">
                <a:solidFill>
                  <a:srgbClr val="0084D1"/>
                </a:solidFill>
                <a:effectLst>
                  <a:outerShdw blurRad="38100" dist="38100" dir="2700000" algn="tl">
                    <a:srgbClr val="C0C0C0"/>
                  </a:outerShdw>
                </a:effectLst>
              </a:rPr>
              <a:t>Slovakia</a:t>
            </a:r>
            <a:r>
              <a:rPr lang="pl-PL" b="1" i="1" dirty="0" smtClean="0">
                <a:solidFill>
                  <a:srgbClr val="0084D1"/>
                </a:solidFill>
                <a:effectLst>
                  <a:outerShdw blurRad="38100" dist="38100" dir="2700000" algn="tl">
                    <a:srgbClr val="C0C0C0"/>
                  </a:outerShdw>
                </a:effectLst>
              </a:rPr>
              <a:t> and </a:t>
            </a:r>
            <a:r>
              <a:rPr lang="pl-PL" b="1" i="1" dirty="0" err="1" smtClean="0">
                <a:solidFill>
                  <a:srgbClr val="0084D1"/>
                </a:solidFill>
                <a:effectLst>
                  <a:outerShdw blurRad="38100" dist="38100" dir="2700000" algn="tl">
                    <a:srgbClr val="C0C0C0"/>
                  </a:outerShdw>
                </a:effectLst>
              </a:rPr>
              <a:t>the</a:t>
            </a:r>
            <a:r>
              <a:rPr lang="pl-PL" b="1" i="1" dirty="0" smtClean="0">
                <a:solidFill>
                  <a:srgbClr val="0084D1"/>
                </a:solidFill>
                <a:effectLst>
                  <a:outerShdw blurRad="38100" dist="38100" dir="2700000" algn="tl">
                    <a:srgbClr val="C0C0C0"/>
                  </a:outerShdw>
                </a:effectLst>
              </a:rPr>
              <a:t> Czech Republic. On </a:t>
            </a:r>
            <a:r>
              <a:rPr lang="pl-PL" b="1" i="1" dirty="0" err="1" smtClean="0">
                <a:solidFill>
                  <a:srgbClr val="0084D1"/>
                </a:solidFill>
                <a:effectLst>
                  <a:outerShdw blurRad="38100" dist="38100" dir="2700000" algn="tl">
                    <a:srgbClr val="C0C0C0"/>
                  </a:outerShdw>
                </a:effectLst>
              </a:rPr>
              <a:t>this</a:t>
            </a:r>
            <a:r>
              <a:rPr lang="pl-PL" b="1" i="1" dirty="0" smtClean="0">
                <a:solidFill>
                  <a:srgbClr val="0084D1"/>
                </a:solidFill>
                <a:effectLst>
                  <a:outerShdw blurRad="38100" dist="38100" dir="2700000" algn="tl">
                    <a:srgbClr val="C0C0C0"/>
                  </a:outerShdw>
                </a:effectLst>
              </a:rPr>
              <a:t> </a:t>
            </a:r>
            <a:r>
              <a:rPr lang="pl-PL" b="1" i="1" dirty="0" err="1" smtClean="0">
                <a:solidFill>
                  <a:srgbClr val="0084D1"/>
                </a:solidFill>
                <a:effectLst>
                  <a:outerShdw blurRad="38100" dist="38100" dir="2700000" algn="tl">
                    <a:srgbClr val="C0C0C0"/>
                  </a:outerShdw>
                </a:effectLst>
              </a:rPr>
              <a:t>day</a:t>
            </a:r>
            <a:r>
              <a:rPr lang="pl-PL" b="1" i="1" dirty="0" smtClean="0">
                <a:solidFill>
                  <a:srgbClr val="0084D1"/>
                </a:solidFill>
                <a:effectLst>
                  <a:outerShdw blurRad="38100" dist="38100" dir="2700000" algn="tl">
                    <a:srgbClr val="C0C0C0"/>
                  </a:outerShdw>
                </a:effectLst>
              </a:rPr>
              <a:t> </a:t>
            </a:r>
            <a:r>
              <a:rPr lang="pl-PL" b="1" i="1" dirty="0" err="1" smtClean="0">
                <a:solidFill>
                  <a:srgbClr val="0084D1"/>
                </a:solidFill>
                <a:effectLst>
                  <a:outerShdw blurRad="38100" dist="38100" dir="2700000" algn="tl">
                    <a:srgbClr val="C0C0C0"/>
                  </a:outerShdw>
                </a:effectLst>
              </a:rPr>
              <a:t>people</a:t>
            </a:r>
            <a:r>
              <a:rPr lang="pl-PL" b="1" i="1" dirty="0" smtClean="0">
                <a:solidFill>
                  <a:srgbClr val="0084D1"/>
                </a:solidFill>
                <a:effectLst>
                  <a:outerShdw blurRad="38100" dist="38100" dir="2700000" algn="tl">
                    <a:srgbClr val="C0C0C0"/>
                  </a:outerShdw>
                </a:effectLst>
              </a:rPr>
              <a:t> </a:t>
            </a:r>
            <a:r>
              <a:rPr lang="pl-PL" b="1" i="1" dirty="0" err="1" smtClean="0">
                <a:solidFill>
                  <a:srgbClr val="0084D1"/>
                </a:solidFill>
                <a:effectLst>
                  <a:outerShdw blurRad="38100" dist="38100" dir="2700000" algn="tl">
                    <a:srgbClr val="C0C0C0"/>
                  </a:outerShdw>
                </a:effectLst>
              </a:rPr>
              <a:t>throw</a:t>
            </a:r>
            <a:r>
              <a:rPr lang="pl-PL" b="1" i="1" dirty="0" smtClean="0">
                <a:solidFill>
                  <a:srgbClr val="0084D1"/>
                </a:solidFill>
                <a:effectLst>
                  <a:outerShdw blurRad="38100" dist="38100" dir="2700000" algn="tl">
                    <a:srgbClr val="C0C0C0"/>
                  </a:outerShdw>
                </a:effectLst>
              </a:rPr>
              <a:t> </a:t>
            </a:r>
            <a:r>
              <a:rPr lang="pl-PL" b="1" i="1" dirty="0" err="1" smtClean="0">
                <a:solidFill>
                  <a:srgbClr val="0084D1"/>
                </a:solidFill>
                <a:effectLst>
                  <a:outerShdw blurRad="38100" dist="38100" dir="2700000" algn="tl">
                    <a:srgbClr val="C0C0C0"/>
                  </a:outerShdw>
                </a:effectLst>
              </a:rPr>
              <a:t>water</a:t>
            </a:r>
            <a:r>
              <a:rPr lang="pl-PL" b="1" i="1" dirty="0" smtClean="0">
                <a:solidFill>
                  <a:srgbClr val="0084D1"/>
                </a:solidFill>
                <a:effectLst>
                  <a:outerShdw blurRad="38100" dist="38100" dir="2700000" algn="tl">
                    <a:srgbClr val="C0C0C0"/>
                  </a:outerShdw>
                </a:effectLst>
              </a:rPr>
              <a:t> </a:t>
            </a:r>
            <a:r>
              <a:rPr lang="pl-PL" b="1" i="1" dirty="0" err="1" smtClean="0">
                <a:solidFill>
                  <a:srgbClr val="0084D1"/>
                </a:solidFill>
                <a:effectLst>
                  <a:outerShdw blurRad="38100" dist="38100" dir="2700000" algn="tl">
                    <a:srgbClr val="C0C0C0"/>
                  </a:outerShdw>
                </a:effectLst>
              </a:rPr>
              <a:t>at</a:t>
            </a:r>
            <a:r>
              <a:rPr lang="pl-PL" b="1" i="1" dirty="0" smtClean="0">
                <a:solidFill>
                  <a:srgbClr val="0084D1"/>
                </a:solidFill>
                <a:effectLst>
                  <a:outerShdw blurRad="38100" dist="38100" dir="2700000" algn="tl">
                    <a:srgbClr val="C0C0C0"/>
                  </a:outerShdw>
                </a:effectLst>
              </a:rPr>
              <a:t> </a:t>
            </a:r>
            <a:r>
              <a:rPr lang="pl-PL" b="1" i="1" dirty="0" err="1" smtClean="0">
                <a:solidFill>
                  <a:srgbClr val="0084D1"/>
                </a:solidFill>
                <a:effectLst>
                  <a:outerShdw blurRad="38100" dist="38100" dir="2700000" algn="tl">
                    <a:srgbClr val="C0C0C0"/>
                  </a:outerShdw>
                </a:effectLst>
              </a:rPr>
              <a:t>each</a:t>
            </a:r>
            <a:r>
              <a:rPr lang="pl-PL" b="1" i="1" dirty="0" smtClean="0">
                <a:solidFill>
                  <a:srgbClr val="0084D1"/>
                </a:solidFill>
                <a:effectLst>
                  <a:outerShdw blurRad="38100" dist="38100" dir="2700000" algn="tl">
                    <a:srgbClr val="C0C0C0"/>
                  </a:outerShdw>
                </a:effectLst>
              </a:rPr>
              <a:t> </a:t>
            </a:r>
            <a:r>
              <a:rPr lang="pl-PL" b="1" i="1" dirty="0" err="1" smtClean="0">
                <a:solidFill>
                  <a:srgbClr val="0084D1"/>
                </a:solidFill>
                <a:effectLst>
                  <a:outerShdw blurRad="38100" dist="38100" dir="2700000" algn="tl">
                    <a:srgbClr val="C0C0C0"/>
                  </a:outerShdw>
                </a:effectLst>
              </a:rPr>
              <a:t>other</a:t>
            </a:r>
            <a:r>
              <a:rPr lang="pl-PL" b="1" i="1" dirty="0" smtClean="0">
                <a:solidFill>
                  <a:srgbClr val="0084D1"/>
                </a:solidFill>
                <a:effectLst>
                  <a:outerShdw blurRad="38100" dist="38100" dir="2700000" algn="tl">
                    <a:srgbClr val="C0C0C0"/>
                  </a:outerShdw>
                </a:effectLst>
              </a:rPr>
              <a:t>, </a:t>
            </a:r>
            <a:r>
              <a:rPr lang="pl-PL" b="1" i="1" dirty="0" err="1" smtClean="0">
                <a:solidFill>
                  <a:srgbClr val="0084D1"/>
                </a:solidFill>
                <a:effectLst>
                  <a:outerShdw blurRad="38100" dist="38100" dir="2700000" algn="tl">
                    <a:srgbClr val="C0C0C0"/>
                  </a:outerShdw>
                </a:effectLst>
              </a:rPr>
              <a:t>mostly</a:t>
            </a:r>
            <a:r>
              <a:rPr lang="pl-PL" b="1" i="1" dirty="0" smtClean="0">
                <a:solidFill>
                  <a:srgbClr val="0084D1"/>
                </a:solidFill>
                <a:effectLst>
                  <a:outerShdw blurRad="38100" dist="38100" dir="2700000" algn="tl">
                    <a:srgbClr val="C0C0C0"/>
                  </a:outerShdw>
                </a:effectLst>
              </a:rPr>
              <a:t> </a:t>
            </a:r>
            <a:r>
              <a:rPr lang="pl-PL" b="1" i="1" dirty="0" err="1" smtClean="0">
                <a:solidFill>
                  <a:srgbClr val="0084D1"/>
                </a:solidFill>
                <a:effectLst>
                  <a:outerShdw blurRad="38100" dist="38100" dir="2700000" algn="tl">
                    <a:srgbClr val="C0C0C0"/>
                  </a:outerShdw>
                </a:effectLst>
              </a:rPr>
              <a:t>in</a:t>
            </a:r>
            <a:r>
              <a:rPr lang="pl-PL" b="1" i="1" dirty="0" smtClean="0">
                <a:solidFill>
                  <a:srgbClr val="0084D1"/>
                </a:solidFill>
                <a:effectLst>
                  <a:outerShdw blurRad="38100" dist="38100" dir="2700000" algn="tl">
                    <a:srgbClr val="C0C0C0"/>
                  </a:outerShdw>
                </a:effectLst>
              </a:rPr>
              <a:t> </a:t>
            </a:r>
            <a:r>
              <a:rPr lang="pl-PL" b="1" i="1" dirty="0" err="1" smtClean="0">
                <a:solidFill>
                  <a:srgbClr val="0084D1"/>
                </a:solidFill>
                <a:effectLst>
                  <a:outerShdw blurRad="38100" dist="38100" dir="2700000" algn="tl">
                    <a:srgbClr val="C0C0C0"/>
                  </a:outerShdw>
                </a:effectLst>
              </a:rPr>
              <a:t>the</a:t>
            </a:r>
            <a:r>
              <a:rPr lang="pl-PL" b="1" i="1" dirty="0" smtClean="0">
                <a:solidFill>
                  <a:srgbClr val="0084D1"/>
                </a:solidFill>
                <a:effectLst>
                  <a:outerShdw blurRad="38100" dist="38100" dir="2700000" algn="tl">
                    <a:srgbClr val="C0C0C0"/>
                  </a:outerShdw>
                </a:effectLst>
              </a:rPr>
              <a:t> </a:t>
            </a:r>
            <a:r>
              <a:rPr lang="pl-PL" b="1" i="1" dirty="0" err="1" smtClean="0">
                <a:solidFill>
                  <a:srgbClr val="0084D1"/>
                </a:solidFill>
                <a:effectLst>
                  <a:outerShdw blurRad="38100" dist="38100" dir="2700000" algn="tl">
                    <a:srgbClr val="C0C0C0"/>
                  </a:outerShdw>
                </a:effectLst>
              </a:rPr>
              <a:t>morning</a:t>
            </a:r>
            <a:r>
              <a:rPr lang="pl-PL" b="1" i="1" dirty="0" smtClean="0">
                <a:solidFill>
                  <a:srgbClr val="0084D1"/>
                </a:solidFill>
                <a:effectLst>
                  <a:outerShdw blurRad="38100" dist="38100" dir="2700000" algn="tl">
                    <a:srgbClr val="C0C0C0"/>
                  </a:outerShdw>
                </a:effectLst>
              </a:rPr>
              <a:t>. So </a:t>
            </a:r>
            <a:r>
              <a:rPr lang="pl-PL" b="1" i="1" dirty="0" err="1" smtClean="0">
                <a:solidFill>
                  <a:srgbClr val="0084D1"/>
                </a:solidFill>
                <a:effectLst>
                  <a:outerShdw blurRad="38100" dist="38100" dir="2700000" algn="tl">
                    <a:srgbClr val="C0C0C0"/>
                  </a:outerShdw>
                </a:effectLst>
              </a:rPr>
              <a:t>don't</a:t>
            </a:r>
            <a:r>
              <a:rPr lang="pl-PL" b="1" i="1" dirty="0" smtClean="0">
                <a:solidFill>
                  <a:srgbClr val="0084D1"/>
                </a:solidFill>
                <a:effectLst>
                  <a:outerShdw blurRad="38100" dist="38100" dir="2700000" algn="tl">
                    <a:srgbClr val="C0C0C0"/>
                  </a:outerShdw>
                </a:effectLst>
              </a:rPr>
              <a:t> </a:t>
            </a:r>
            <a:r>
              <a:rPr lang="pl-PL" b="1" i="1" dirty="0" err="1" smtClean="0">
                <a:solidFill>
                  <a:srgbClr val="0084D1"/>
                </a:solidFill>
                <a:effectLst>
                  <a:outerShdw blurRad="38100" dist="38100" dir="2700000" algn="tl">
                    <a:srgbClr val="C0C0C0"/>
                  </a:outerShdw>
                </a:effectLst>
              </a:rPr>
              <a:t>get</a:t>
            </a:r>
            <a:r>
              <a:rPr lang="pl-PL" b="1" i="1" dirty="0" smtClean="0">
                <a:solidFill>
                  <a:srgbClr val="0084D1"/>
                </a:solidFill>
                <a:effectLst>
                  <a:outerShdw blurRad="38100" dist="38100" dir="2700000" algn="tl">
                    <a:srgbClr val="C0C0C0"/>
                  </a:outerShdw>
                </a:effectLst>
              </a:rPr>
              <a:t> </a:t>
            </a:r>
            <a:r>
              <a:rPr lang="pl-PL" b="1" i="1" dirty="0" err="1" smtClean="0">
                <a:solidFill>
                  <a:srgbClr val="0084D1"/>
                </a:solidFill>
                <a:effectLst>
                  <a:outerShdw blurRad="38100" dist="38100" dir="2700000" algn="tl">
                    <a:srgbClr val="C0C0C0"/>
                  </a:outerShdw>
                </a:effectLst>
              </a:rPr>
              <a:t>scared</a:t>
            </a:r>
            <a:r>
              <a:rPr lang="pl-PL" b="1" i="1" dirty="0" smtClean="0">
                <a:solidFill>
                  <a:srgbClr val="0084D1"/>
                </a:solidFill>
                <a:effectLst>
                  <a:outerShdw blurRad="38100" dist="38100" dir="2700000" algn="tl">
                    <a:srgbClr val="C0C0C0"/>
                  </a:outerShdw>
                </a:effectLst>
              </a:rPr>
              <a:t> </a:t>
            </a:r>
            <a:r>
              <a:rPr lang="pl-PL" b="1" i="1" dirty="0" err="1" smtClean="0">
                <a:solidFill>
                  <a:srgbClr val="0084D1"/>
                </a:solidFill>
                <a:effectLst>
                  <a:outerShdw blurRad="38100" dist="38100" dir="2700000" algn="tl">
                    <a:srgbClr val="C0C0C0"/>
                  </a:outerShdw>
                </a:effectLst>
              </a:rPr>
              <a:t>if</a:t>
            </a:r>
            <a:r>
              <a:rPr lang="pl-PL" b="1" i="1" dirty="0" smtClean="0">
                <a:solidFill>
                  <a:srgbClr val="0084D1"/>
                </a:solidFill>
                <a:effectLst>
                  <a:outerShdw blurRad="38100" dist="38100" dir="2700000" algn="tl">
                    <a:srgbClr val="C0C0C0"/>
                  </a:outerShdw>
                </a:effectLst>
              </a:rPr>
              <a:t> </a:t>
            </a:r>
            <a:r>
              <a:rPr lang="pl-PL" b="1" i="1" dirty="0" err="1" smtClean="0">
                <a:solidFill>
                  <a:srgbClr val="0084D1"/>
                </a:solidFill>
                <a:effectLst>
                  <a:outerShdw blurRad="38100" dist="38100" dir="2700000" algn="tl">
                    <a:srgbClr val="C0C0C0"/>
                  </a:outerShdw>
                </a:effectLst>
              </a:rPr>
              <a:t>you</a:t>
            </a:r>
            <a:r>
              <a:rPr lang="pl-PL" b="1" i="1" dirty="0" smtClean="0">
                <a:solidFill>
                  <a:srgbClr val="0084D1"/>
                </a:solidFill>
                <a:effectLst>
                  <a:outerShdw blurRad="38100" dist="38100" dir="2700000" algn="tl">
                    <a:srgbClr val="C0C0C0"/>
                  </a:outerShdw>
                </a:effectLst>
              </a:rPr>
              <a:t> will </a:t>
            </a:r>
            <a:r>
              <a:rPr lang="pl-PL" b="1" i="1" dirty="0" err="1" smtClean="0">
                <a:solidFill>
                  <a:srgbClr val="0084D1"/>
                </a:solidFill>
                <a:effectLst>
                  <a:outerShdw blurRad="38100" dist="38100" dir="2700000" algn="tl">
                    <a:srgbClr val="C0C0C0"/>
                  </a:outerShdw>
                </a:effectLst>
              </a:rPr>
              <a:t>wake</a:t>
            </a:r>
            <a:r>
              <a:rPr lang="pl-PL" b="1" i="1" dirty="0" smtClean="0">
                <a:solidFill>
                  <a:srgbClr val="0084D1"/>
                </a:solidFill>
                <a:effectLst>
                  <a:outerShdw blurRad="38100" dist="38100" dir="2700000" algn="tl">
                    <a:srgbClr val="C0C0C0"/>
                  </a:outerShdw>
                </a:effectLst>
              </a:rPr>
              <a:t> </a:t>
            </a:r>
            <a:r>
              <a:rPr lang="pl-PL" b="1" i="1" dirty="0" err="1" smtClean="0">
                <a:solidFill>
                  <a:srgbClr val="0084D1"/>
                </a:solidFill>
                <a:effectLst>
                  <a:outerShdw blurRad="38100" dist="38100" dir="2700000" algn="tl">
                    <a:srgbClr val="C0C0C0"/>
                  </a:outerShdw>
                </a:effectLst>
              </a:rPr>
              <a:t>up</a:t>
            </a:r>
            <a:r>
              <a:rPr lang="pl-PL" b="1" i="1" dirty="0" smtClean="0">
                <a:solidFill>
                  <a:srgbClr val="0084D1"/>
                </a:solidFill>
                <a:effectLst>
                  <a:outerShdw blurRad="38100" dist="38100" dir="2700000" algn="tl">
                    <a:srgbClr val="C0C0C0"/>
                  </a:outerShdw>
                </a:effectLst>
              </a:rPr>
              <a:t> </a:t>
            </a:r>
            <a:r>
              <a:rPr lang="pl-PL" b="1" i="1" dirty="0" err="1" smtClean="0">
                <a:solidFill>
                  <a:srgbClr val="0084D1"/>
                </a:solidFill>
                <a:effectLst>
                  <a:outerShdw blurRad="38100" dist="38100" dir="2700000" algn="tl">
                    <a:srgbClr val="C0C0C0"/>
                  </a:outerShdw>
                </a:effectLst>
              </a:rPr>
              <a:t>all</a:t>
            </a:r>
            <a:r>
              <a:rPr lang="pl-PL" b="1" i="1" dirty="0" smtClean="0">
                <a:solidFill>
                  <a:srgbClr val="0084D1"/>
                </a:solidFill>
                <a:effectLst>
                  <a:outerShdw blurRad="38100" dist="38100" dir="2700000" algn="tl">
                    <a:srgbClr val="C0C0C0"/>
                  </a:outerShdw>
                </a:effectLst>
              </a:rPr>
              <a:t> wet. Young </a:t>
            </a:r>
            <a:r>
              <a:rPr lang="pl-PL" b="1" i="1" dirty="0" err="1" smtClean="0">
                <a:solidFill>
                  <a:srgbClr val="0084D1"/>
                </a:solidFill>
                <a:effectLst>
                  <a:outerShdw blurRad="38100" dist="38100" dir="2700000" algn="tl">
                    <a:srgbClr val="C0C0C0"/>
                  </a:outerShdw>
                </a:effectLst>
              </a:rPr>
              <a:t>people</a:t>
            </a:r>
            <a:r>
              <a:rPr lang="pl-PL" b="1" i="1" dirty="0" smtClean="0">
                <a:solidFill>
                  <a:srgbClr val="0084D1"/>
                </a:solidFill>
                <a:effectLst>
                  <a:outerShdw blurRad="38100" dist="38100" dir="2700000" algn="tl">
                    <a:srgbClr val="C0C0C0"/>
                  </a:outerShdw>
                </a:effectLst>
              </a:rPr>
              <a:t> </a:t>
            </a:r>
            <a:r>
              <a:rPr lang="pl-PL" b="1" i="1" dirty="0" err="1" smtClean="0">
                <a:solidFill>
                  <a:srgbClr val="0084D1"/>
                </a:solidFill>
                <a:effectLst>
                  <a:outerShdw blurRad="38100" dist="38100" dir="2700000" algn="tl">
                    <a:srgbClr val="C0C0C0"/>
                  </a:outerShdw>
                </a:effectLst>
              </a:rPr>
              <a:t>at</a:t>
            </a:r>
            <a:r>
              <a:rPr lang="pl-PL" b="1" i="1" dirty="0" smtClean="0">
                <a:solidFill>
                  <a:srgbClr val="0084D1"/>
                </a:solidFill>
                <a:effectLst>
                  <a:outerShdw blurRad="38100" dist="38100" dir="2700000" algn="tl">
                    <a:srgbClr val="C0C0C0"/>
                  </a:outerShdw>
                </a:effectLst>
              </a:rPr>
              <a:t> old, </a:t>
            </a:r>
            <a:r>
              <a:rPr lang="pl-PL" b="1" i="1" dirty="0" err="1" smtClean="0">
                <a:solidFill>
                  <a:srgbClr val="0084D1"/>
                </a:solidFill>
                <a:effectLst>
                  <a:outerShdw blurRad="38100" dist="38100" dir="2700000" algn="tl">
                    <a:srgbClr val="C0C0C0"/>
                  </a:outerShdw>
                </a:effectLst>
              </a:rPr>
              <a:t>old</a:t>
            </a:r>
            <a:r>
              <a:rPr lang="pl-PL" b="1" i="1" dirty="0" smtClean="0">
                <a:solidFill>
                  <a:srgbClr val="0084D1"/>
                </a:solidFill>
                <a:effectLst>
                  <a:outerShdw blurRad="38100" dist="38100" dir="2700000" algn="tl">
                    <a:srgbClr val="C0C0C0"/>
                  </a:outerShdw>
                </a:effectLst>
              </a:rPr>
              <a:t> </a:t>
            </a:r>
            <a:r>
              <a:rPr lang="pl-PL" b="1" i="1" dirty="0" err="1" smtClean="0">
                <a:solidFill>
                  <a:srgbClr val="0084D1"/>
                </a:solidFill>
                <a:effectLst>
                  <a:outerShdw blurRad="38100" dist="38100" dir="2700000" algn="tl">
                    <a:srgbClr val="C0C0C0"/>
                  </a:outerShdw>
                </a:effectLst>
              </a:rPr>
              <a:t>at</a:t>
            </a:r>
            <a:r>
              <a:rPr lang="pl-PL" b="1" i="1" dirty="0" smtClean="0">
                <a:solidFill>
                  <a:srgbClr val="0084D1"/>
                </a:solidFill>
                <a:effectLst>
                  <a:outerShdw blurRad="38100" dist="38100" dir="2700000" algn="tl">
                    <a:srgbClr val="C0C0C0"/>
                  </a:outerShdw>
                </a:effectLst>
              </a:rPr>
              <a:t> </a:t>
            </a:r>
            <a:r>
              <a:rPr lang="pl-PL" b="1" i="1" dirty="0" err="1" smtClean="0">
                <a:solidFill>
                  <a:srgbClr val="0084D1"/>
                </a:solidFill>
                <a:effectLst>
                  <a:outerShdw blurRad="38100" dist="38100" dir="2700000" algn="tl">
                    <a:srgbClr val="C0C0C0"/>
                  </a:outerShdw>
                </a:effectLst>
              </a:rPr>
              <a:t>young</a:t>
            </a:r>
            <a:r>
              <a:rPr lang="pl-PL" b="1" i="1" dirty="0" smtClean="0">
                <a:solidFill>
                  <a:srgbClr val="0084D1"/>
                </a:solidFill>
                <a:effectLst>
                  <a:outerShdw blurRad="38100" dist="38100" dir="2700000" algn="tl">
                    <a:srgbClr val="C0C0C0"/>
                  </a:outerShdw>
                </a:effectLst>
              </a:rPr>
              <a:t>, </a:t>
            </a:r>
            <a:r>
              <a:rPr lang="pl-PL" b="1" i="1" dirty="0" err="1" smtClean="0">
                <a:solidFill>
                  <a:srgbClr val="0084D1"/>
                </a:solidFill>
                <a:effectLst>
                  <a:outerShdw blurRad="38100" dist="38100" dir="2700000" algn="tl">
                    <a:srgbClr val="C0C0C0"/>
                  </a:outerShdw>
                </a:effectLst>
              </a:rPr>
              <a:t>priests</a:t>
            </a:r>
            <a:r>
              <a:rPr lang="pl-PL" b="1" i="1" dirty="0" smtClean="0">
                <a:solidFill>
                  <a:srgbClr val="0084D1"/>
                </a:solidFill>
                <a:effectLst>
                  <a:outerShdw blurRad="38100" dist="38100" dir="2700000" algn="tl">
                    <a:srgbClr val="C0C0C0"/>
                  </a:outerShdw>
                </a:effectLst>
              </a:rPr>
              <a:t> </a:t>
            </a:r>
            <a:r>
              <a:rPr lang="pl-PL" b="1" i="1" dirty="0" err="1" smtClean="0">
                <a:solidFill>
                  <a:srgbClr val="0084D1"/>
                </a:solidFill>
                <a:effectLst>
                  <a:outerShdw blurRad="38100" dist="38100" dir="2700000" algn="tl">
                    <a:srgbClr val="C0C0C0"/>
                  </a:outerShdw>
                </a:effectLst>
              </a:rPr>
              <a:t>at</a:t>
            </a:r>
            <a:r>
              <a:rPr lang="pl-PL" b="1" i="1" dirty="0" smtClean="0">
                <a:solidFill>
                  <a:srgbClr val="0084D1"/>
                </a:solidFill>
                <a:effectLst>
                  <a:outerShdw blurRad="38100" dist="38100" dir="2700000" algn="tl">
                    <a:srgbClr val="C0C0C0"/>
                  </a:outerShdw>
                </a:effectLst>
              </a:rPr>
              <a:t> </a:t>
            </a:r>
            <a:r>
              <a:rPr lang="pl-PL" b="1" i="1" dirty="0" err="1" smtClean="0">
                <a:solidFill>
                  <a:srgbClr val="0084D1"/>
                </a:solidFill>
                <a:effectLst>
                  <a:outerShdw blurRad="38100" dist="38100" dir="2700000" algn="tl">
                    <a:srgbClr val="C0C0C0"/>
                  </a:outerShdw>
                </a:effectLst>
              </a:rPr>
              <a:t>nuns</a:t>
            </a:r>
            <a:r>
              <a:rPr lang="pl-PL" b="1" i="1" dirty="0" smtClean="0">
                <a:solidFill>
                  <a:srgbClr val="0084D1"/>
                </a:solidFill>
                <a:effectLst>
                  <a:outerShdw blurRad="38100" dist="38100" dir="2700000" algn="tl">
                    <a:srgbClr val="C0C0C0"/>
                  </a:outerShdw>
                </a:effectLst>
              </a:rPr>
              <a:t>, </a:t>
            </a:r>
            <a:r>
              <a:rPr lang="pl-PL" b="1" i="1" dirty="0" err="1" smtClean="0">
                <a:solidFill>
                  <a:srgbClr val="0084D1"/>
                </a:solidFill>
                <a:effectLst>
                  <a:outerShdw blurRad="38100" dist="38100" dir="2700000" algn="tl">
                    <a:srgbClr val="C0C0C0"/>
                  </a:outerShdw>
                </a:effectLst>
              </a:rPr>
              <a:t>mothers</a:t>
            </a:r>
            <a:r>
              <a:rPr lang="pl-PL" b="1" i="1" dirty="0" smtClean="0">
                <a:solidFill>
                  <a:srgbClr val="0084D1"/>
                </a:solidFill>
                <a:effectLst>
                  <a:outerShdw blurRad="38100" dist="38100" dir="2700000" algn="tl">
                    <a:srgbClr val="C0C0C0"/>
                  </a:outerShdw>
                </a:effectLst>
              </a:rPr>
              <a:t> </a:t>
            </a:r>
            <a:r>
              <a:rPr lang="pl-PL" b="1" i="1" dirty="0" err="1" smtClean="0">
                <a:solidFill>
                  <a:srgbClr val="0084D1"/>
                </a:solidFill>
                <a:effectLst>
                  <a:outerShdw blurRad="38100" dist="38100" dir="2700000" algn="tl">
                    <a:srgbClr val="C0C0C0"/>
                  </a:outerShdw>
                </a:effectLst>
              </a:rPr>
              <a:t>at</a:t>
            </a:r>
            <a:r>
              <a:rPr lang="pl-PL" b="1" i="1" dirty="0" smtClean="0">
                <a:solidFill>
                  <a:srgbClr val="0084D1"/>
                </a:solidFill>
                <a:effectLst>
                  <a:outerShdw blurRad="38100" dist="38100" dir="2700000" algn="tl">
                    <a:srgbClr val="C0C0C0"/>
                  </a:outerShdw>
                </a:effectLst>
              </a:rPr>
              <a:t> </a:t>
            </a:r>
            <a:r>
              <a:rPr lang="pl-PL" b="1" i="1" dirty="0" err="1" smtClean="0">
                <a:solidFill>
                  <a:srgbClr val="0084D1"/>
                </a:solidFill>
                <a:effectLst>
                  <a:outerShdw blurRad="38100" dist="38100" dir="2700000" algn="tl">
                    <a:srgbClr val="C0C0C0"/>
                  </a:outerShdw>
                </a:effectLst>
              </a:rPr>
              <a:t>fathers</a:t>
            </a:r>
            <a:r>
              <a:rPr lang="pl-PL" b="1" i="1" dirty="0" smtClean="0">
                <a:solidFill>
                  <a:srgbClr val="0084D1"/>
                </a:solidFill>
                <a:effectLst>
                  <a:outerShdw blurRad="38100" dist="38100" dir="2700000" algn="tl">
                    <a:srgbClr val="C0C0C0"/>
                  </a:outerShdw>
                </a:effectLst>
              </a:rPr>
              <a:t>, brothers </a:t>
            </a:r>
            <a:r>
              <a:rPr lang="pl-PL" b="1" i="1" dirty="0" err="1" smtClean="0">
                <a:solidFill>
                  <a:srgbClr val="0084D1"/>
                </a:solidFill>
                <a:effectLst>
                  <a:outerShdw blurRad="38100" dist="38100" dir="2700000" algn="tl">
                    <a:srgbClr val="C0C0C0"/>
                  </a:outerShdw>
                </a:effectLst>
              </a:rPr>
              <a:t>at</a:t>
            </a:r>
            <a:r>
              <a:rPr lang="pl-PL" b="1" i="1" dirty="0" smtClean="0">
                <a:solidFill>
                  <a:srgbClr val="0084D1"/>
                </a:solidFill>
                <a:effectLst>
                  <a:outerShdw blurRad="38100" dist="38100" dir="2700000" algn="tl">
                    <a:srgbClr val="C0C0C0"/>
                  </a:outerShdw>
                </a:effectLst>
              </a:rPr>
              <a:t> </a:t>
            </a:r>
            <a:r>
              <a:rPr lang="pl-PL" b="1" i="1" dirty="0" err="1" smtClean="0">
                <a:solidFill>
                  <a:srgbClr val="0084D1"/>
                </a:solidFill>
                <a:effectLst>
                  <a:outerShdw blurRad="38100" dist="38100" dir="2700000" algn="tl">
                    <a:srgbClr val="C0C0C0"/>
                  </a:outerShdw>
                </a:effectLst>
              </a:rPr>
              <a:t>sisters</a:t>
            </a:r>
            <a:r>
              <a:rPr lang="pl-PL" b="1" i="1" dirty="0" smtClean="0">
                <a:solidFill>
                  <a:srgbClr val="0084D1"/>
                </a:solidFill>
                <a:effectLst>
                  <a:outerShdw blurRad="38100" dist="38100" dir="2700000" algn="tl">
                    <a:srgbClr val="C0C0C0"/>
                  </a:outerShdw>
                </a:effectLst>
              </a:rPr>
              <a:t>, etc. </a:t>
            </a:r>
            <a:r>
              <a:rPr lang="pl-PL" b="1" i="1" dirty="0" err="1" smtClean="0">
                <a:solidFill>
                  <a:srgbClr val="0084D1"/>
                </a:solidFill>
                <a:effectLst>
                  <a:outerShdw blurRad="38100" dist="38100" dir="2700000" algn="tl">
                    <a:srgbClr val="C0C0C0"/>
                  </a:outerShdw>
                </a:effectLst>
              </a:rPr>
              <a:t>Especially</a:t>
            </a:r>
            <a:r>
              <a:rPr lang="pl-PL" b="1" i="1" dirty="0" smtClean="0">
                <a:solidFill>
                  <a:srgbClr val="0084D1"/>
                </a:solidFill>
                <a:effectLst>
                  <a:outerShdw blurRad="38100" dist="38100" dir="2700000" algn="tl">
                    <a:srgbClr val="C0C0C0"/>
                  </a:outerShdw>
                </a:effectLst>
              </a:rPr>
              <a:t> </a:t>
            </a:r>
            <a:r>
              <a:rPr lang="pl-PL" b="1" i="1" dirty="0" err="1" smtClean="0">
                <a:solidFill>
                  <a:srgbClr val="0084D1"/>
                </a:solidFill>
                <a:effectLst>
                  <a:outerShdw blurRad="38100" dist="38100" dir="2700000" algn="tl">
                    <a:srgbClr val="C0C0C0"/>
                  </a:outerShdw>
                </a:effectLst>
              </a:rPr>
              <a:t>young</a:t>
            </a:r>
            <a:r>
              <a:rPr lang="pl-PL" b="1" i="1" dirty="0" smtClean="0">
                <a:solidFill>
                  <a:srgbClr val="0084D1"/>
                </a:solidFill>
                <a:effectLst>
                  <a:outerShdw blurRad="38100" dist="38100" dir="2700000" algn="tl">
                    <a:srgbClr val="C0C0C0"/>
                  </a:outerShdw>
                </a:effectLst>
              </a:rPr>
              <a:t> </a:t>
            </a:r>
            <a:r>
              <a:rPr lang="pl-PL" b="1" i="1" dirty="0" err="1" smtClean="0">
                <a:solidFill>
                  <a:srgbClr val="0084D1"/>
                </a:solidFill>
                <a:effectLst>
                  <a:outerShdw blurRad="38100" dist="38100" dir="2700000" algn="tl">
                    <a:srgbClr val="C0C0C0"/>
                  </a:outerShdw>
                </a:effectLst>
              </a:rPr>
              <a:t>people</a:t>
            </a:r>
            <a:r>
              <a:rPr lang="pl-PL" b="1" i="1" dirty="0" smtClean="0">
                <a:solidFill>
                  <a:srgbClr val="0084D1"/>
                </a:solidFill>
                <a:effectLst>
                  <a:outerShdw blurRad="38100" dist="38100" dir="2700000" algn="tl">
                    <a:srgbClr val="C0C0C0"/>
                  </a:outerShdw>
                </a:effectLst>
              </a:rPr>
              <a:t> </a:t>
            </a:r>
            <a:r>
              <a:rPr lang="pl-PL" b="1" i="1" dirty="0" err="1" smtClean="0">
                <a:solidFill>
                  <a:srgbClr val="0084D1"/>
                </a:solidFill>
                <a:effectLst>
                  <a:outerShdw blurRad="38100" dist="38100" dir="2700000" algn="tl">
                    <a:srgbClr val="C0C0C0"/>
                  </a:outerShdw>
                </a:effectLst>
              </a:rPr>
              <a:t>like</a:t>
            </a:r>
            <a:r>
              <a:rPr lang="pl-PL" b="1" i="1" dirty="0" smtClean="0">
                <a:solidFill>
                  <a:srgbClr val="0084D1"/>
                </a:solidFill>
                <a:effectLst>
                  <a:outerShdw blurRad="38100" dist="38100" dir="2700000" algn="tl">
                    <a:srgbClr val="C0C0C0"/>
                  </a:outerShdw>
                </a:effectLst>
              </a:rPr>
              <a:t> </a:t>
            </a:r>
            <a:r>
              <a:rPr lang="pl-PL" b="1" i="1" dirty="0" err="1" smtClean="0">
                <a:solidFill>
                  <a:srgbClr val="0084D1"/>
                </a:solidFill>
                <a:effectLst>
                  <a:outerShdw blurRad="38100" dist="38100" dir="2700000" algn="tl">
                    <a:srgbClr val="C0C0C0"/>
                  </a:outerShdw>
                </a:effectLst>
              </a:rPr>
              <a:t>it</a:t>
            </a:r>
            <a:r>
              <a:rPr lang="pl-PL" b="1" i="1" dirty="0" smtClean="0">
                <a:solidFill>
                  <a:srgbClr val="0084D1"/>
                </a:solidFill>
                <a:effectLst>
                  <a:outerShdw blurRad="38100" dist="38100" dir="2700000" algn="tl">
                    <a:srgbClr val="C0C0C0"/>
                  </a:outerShdw>
                </a:effectLst>
              </a:rPr>
              <a:t>. </a:t>
            </a:r>
            <a:r>
              <a:rPr lang="pl-PL" b="1" i="1" dirty="0" err="1" smtClean="0">
                <a:solidFill>
                  <a:srgbClr val="0084D1"/>
                </a:solidFill>
                <a:effectLst>
                  <a:outerShdw blurRad="38100" dist="38100" dir="2700000" algn="tl">
                    <a:srgbClr val="C0C0C0"/>
                  </a:outerShdw>
                </a:effectLst>
              </a:rPr>
              <a:t>It's</a:t>
            </a:r>
            <a:r>
              <a:rPr lang="pl-PL" b="1" i="1" dirty="0" smtClean="0">
                <a:solidFill>
                  <a:srgbClr val="0084D1"/>
                </a:solidFill>
                <a:effectLst>
                  <a:outerShdw blurRad="38100" dist="38100" dir="2700000" algn="tl">
                    <a:srgbClr val="C0C0C0"/>
                  </a:outerShdw>
                </a:effectLst>
              </a:rPr>
              <a:t> a </a:t>
            </a:r>
            <a:r>
              <a:rPr lang="pl-PL" b="1" i="1" dirty="0" err="1" smtClean="0">
                <a:solidFill>
                  <a:srgbClr val="0084D1"/>
                </a:solidFill>
                <a:effectLst>
                  <a:outerShdw blurRad="38100" dist="38100" dir="2700000" algn="tl">
                    <a:srgbClr val="C0C0C0"/>
                  </a:outerShdw>
                </a:effectLst>
              </a:rPr>
              <a:t>good</a:t>
            </a:r>
            <a:r>
              <a:rPr lang="pl-PL" b="1" i="1" dirty="0" smtClean="0">
                <a:solidFill>
                  <a:srgbClr val="0084D1"/>
                </a:solidFill>
                <a:effectLst>
                  <a:outerShdw blurRad="38100" dist="38100" dir="2700000" algn="tl">
                    <a:srgbClr val="C0C0C0"/>
                  </a:outerShdw>
                </a:effectLst>
              </a:rPr>
              <a:t> </a:t>
            </a:r>
            <a:r>
              <a:rPr lang="pl-PL" b="1" i="1" dirty="0" err="1" smtClean="0">
                <a:solidFill>
                  <a:srgbClr val="0084D1"/>
                </a:solidFill>
                <a:effectLst>
                  <a:outerShdw blurRad="38100" dist="38100" dir="2700000" algn="tl">
                    <a:srgbClr val="C0C0C0"/>
                  </a:outerShdw>
                </a:effectLst>
              </a:rPr>
              <a:t>tradition</a:t>
            </a:r>
            <a:r>
              <a:rPr lang="pl-PL" b="1" i="1" dirty="0" smtClean="0">
                <a:solidFill>
                  <a:srgbClr val="0084D1"/>
                </a:solidFill>
                <a:effectLst>
                  <a:outerShdw blurRad="38100" dist="38100" dir="2700000" algn="tl">
                    <a:srgbClr val="C0C0C0"/>
                  </a:outerShdw>
                </a:effectLst>
              </a:rPr>
              <a:t> </a:t>
            </a:r>
            <a:r>
              <a:rPr lang="pl-PL" b="1" i="1" dirty="0" err="1" smtClean="0">
                <a:solidFill>
                  <a:srgbClr val="0084D1"/>
                </a:solidFill>
                <a:effectLst>
                  <a:outerShdw blurRad="38100" dist="38100" dir="2700000" algn="tl">
                    <a:srgbClr val="C0C0C0"/>
                  </a:outerShdw>
                </a:effectLst>
              </a:rPr>
              <a:t>if</a:t>
            </a:r>
            <a:r>
              <a:rPr lang="pl-PL" b="1" i="1" dirty="0" smtClean="0">
                <a:solidFill>
                  <a:srgbClr val="0084D1"/>
                </a:solidFill>
                <a:effectLst>
                  <a:outerShdw blurRad="38100" dist="38100" dir="2700000" algn="tl">
                    <a:srgbClr val="C0C0C0"/>
                  </a:outerShdw>
                </a:effectLst>
              </a:rPr>
              <a:t> </a:t>
            </a:r>
            <a:r>
              <a:rPr lang="pl-PL" b="1" i="1" dirty="0" err="1" smtClean="0">
                <a:solidFill>
                  <a:srgbClr val="0084D1"/>
                </a:solidFill>
                <a:effectLst>
                  <a:outerShdw blurRad="38100" dist="38100" dir="2700000" algn="tl">
                    <a:srgbClr val="C0C0C0"/>
                  </a:outerShdw>
                </a:effectLst>
              </a:rPr>
              <a:t>people</a:t>
            </a:r>
            <a:r>
              <a:rPr lang="pl-PL" b="1" i="1" dirty="0" smtClean="0">
                <a:solidFill>
                  <a:srgbClr val="0084D1"/>
                </a:solidFill>
                <a:effectLst>
                  <a:outerShdw blurRad="38100" dist="38100" dir="2700000" algn="tl">
                    <a:srgbClr val="C0C0C0"/>
                  </a:outerShdw>
                </a:effectLst>
              </a:rPr>
              <a:t> </a:t>
            </a:r>
            <a:r>
              <a:rPr lang="pl-PL" b="1" i="1" dirty="0" err="1" smtClean="0">
                <a:solidFill>
                  <a:srgbClr val="0084D1"/>
                </a:solidFill>
                <a:effectLst>
                  <a:outerShdw blurRad="38100" dist="38100" dir="2700000" algn="tl">
                    <a:srgbClr val="C0C0C0"/>
                  </a:outerShdw>
                </a:effectLst>
              </a:rPr>
              <a:t>don't</a:t>
            </a:r>
            <a:r>
              <a:rPr lang="pl-PL" b="1" i="1" dirty="0" smtClean="0">
                <a:solidFill>
                  <a:srgbClr val="0084D1"/>
                </a:solidFill>
                <a:effectLst>
                  <a:outerShdw blurRad="38100" dist="38100" dir="2700000" algn="tl">
                    <a:srgbClr val="C0C0C0"/>
                  </a:outerShdw>
                </a:effectLst>
              </a:rPr>
              <a:t> </a:t>
            </a:r>
            <a:r>
              <a:rPr lang="pl-PL" b="1" i="1" dirty="0" err="1" smtClean="0">
                <a:solidFill>
                  <a:srgbClr val="0084D1"/>
                </a:solidFill>
                <a:effectLst>
                  <a:outerShdw blurRad="38100" dist="38100" dir="2700000" algn="tl">
                    <a:srgbClr val="C0C0C0"/>
                  </a:outerShdw>
                </a:effectLst>
              </a:rPr>
              <a:t>throw</a:t>
            </a:r>
            <a:r>
              <a:rPr lang="pl-PL" b="1" i="1" dirty="0" smtClean="0">
                <a:solidFill>
                  <a:srgbClr val="0084D1"/>
                </a:solidFill>
                <a:effectLst>
                  <a:outerShdw blurRad="38100" dist="38100" dir="2700000" algn="tl">
                    <a:srgbClr val="C0C0C0"/>
                  </a:outerShdw>
                </a:effectLst>
              </a:rPr>
              <a:t> </a:t>
            </a:r>
            <a:r>
              <a:rPr lang="pl-PL" b="1" i="1" dirty="0" err="1" smtClean="0">
                <a:solidFill>
                  <a:srgbClr val="0084D1"/>
                </a:solidFill>
                <a:effectLst>
                  <a:outerShdw blurRad="38100" dist="38100" dir="2700000" algn="tl">
                    <a:srgbClr val="C0C0C0"/>
                  </a:outerShdw>
                </a:effectLst>
              </a:rPr>
              <a:t>too</a:t>
            </a:r>
            <a:r>
              <a:rPr lang="pl-PL" b="1" i="1" dirty="0" smtClean="0">
                <a:solidFill>
                  <a:srgbClr val="0084D1"/>
                </a:solidFill>
                <a:effectLst>
                  <a:outerShdw blurRad="38100" dist="38100" dir="2700000" algn="tl">
                    <a:srgbClr val="C0C0C0"/>
                  </a:outerShdw>
                </a:effectLst>
              </a:rPr>
              <a:t> much </a:t>
            </a:r>
            <a:r>
              <a:rPr lang="pl-PL" b="1" i="1" dirty="0" err="1" smtClean="0">
                <a:solidFill>
                  <a:srgbClr val="0084D1"/>
                </a:solidFill>
                <a:effectLst>
                  <a:outerShdw blurRad="38100" dist="38100" dir="2700000" algn="tl">
                    <a:srgbClr val="C0C0C0"/>
                  </a:outerShdw>
                </a:effectLst>
              </a:rPr>
              <a:t>water</a:t>
            </a:r>
            <a:r>
              <a:rPr lang="pl-PL" b="1" i="1" dirty="0" smtClean="0">
                <a:solidFill>
                  <a:srgbClr val="0084D1"/>
                </a:solidFill>
                <a:effectLst>
                  <a:outerShdw blurRad="38100" dist="38100" dir="2700000" algn="tl">
                    <a:srgbClr val="C0C0C0"/>
                  </a:outerShdw>
                </a:effectLst>
              </a:rPr>
              <a:t> </a:t>
            </a:r>
            <a:r>
              <a:rPr lang="pl-PL" b="1" i="1" dirty="0" err="1" smtClean="0">
                <a:solidFill>
                  <a:srgbClr val="0084D1"/>
                </a:solidFill>
                <a:effectLst>
                  <a:outerShdw blurRad="38100" dist="38100" dir="2700000" algn="tl">
                    <a:srgbClr val="C0C0C0"/>
                  </a:outerShdw>
                </a:effectLst>
              </a:rPr>
              <a:t>at</a:t>
            </a:r>
            <a:r>
              <a:rPr lang="pl-PL" b="1" i="1" dirty="0" smtClean="0">
                <a:solidFill>
                  <a:srgbClr val="0084D1"/>
                </a:solidFill>
                <a:effectLst>
                  <a:outerShdw blurRad="38100" dist="38100" dir="2700000" algn="tl">
                    <a:srgbClr val="C0C0C0"/>
                  </a:outerShdw>
                </a:effectLst>
              </a:rPr>
              <a:t> </a:t>
            </a:r>
            <a:r>
              <a:rPr lang="pl-PL" b="1" i="1" dirty="0" err="1" smtClean="0">
                <a:solidFill>
                  <a:srgbClr val="0084D1"/>
                </a:solidFill>
                <a:effectLst>
                  <a:outerShdw blurRad="38100" dist="38100" dir="2700000" algn="tl">
                    <a:srgbClr val="C0C0C0"/>
                  </a:outerShdw>
                </a:effectLst>
              </a:rPr>
              <a:t>each</a:t>
            </a:r>
            <a:r>
              <a:rPr lang="pl-PL" b="1" i="1" dirty="0" smtClean="0">
                <a:solidFill>
                  <a:srgbClr val="0084D1"/>
                </a:solidFill>
                <a:effectLst>
                  <a:outerShdw blurRad="38100" dist="38100" dir="2700000" algn="tl">
                    <a:srgbClr val="C0C0C0"/>
                  </a:outerShdw>
                </a:effectLst>
              </a:rPr>
              <a:t> </a:t>
            </a:r>
            <a:r>
              <a:rPr lang="pl-PL" b="1" i="1" dirty="0" err="1" smtClean="0">
                <a:solidFill>
                  <a:srgbClr val="0084D1"/>
                </a:solidFill>
                <a:effectLst>
                  <a:outerShdw blurRad="38100" dist="38100" dir="2700000" algn="tl">
                    <a:srgbClr val="C0C0C0"/>
                  </a:outerShdw>
                </a:effectLst>
              </a:rPr>
              <a:t>other</a:t>
            </a:r>
            <a:r>
              <a:rPr lang="pl-PL" b="1" i="1" dirty="0" smtClean="0">
                <a:solidFill>
                  <a:srgbClr val="0084D1"/>
                </a:solidFill>
                <a:effectLst>
                  <a:outerShdw blurRad="38100" dist="38100" dir="2700000" algn="tl">
                    <a:srgbClr val="C0C0C0"/>
                  </a:outerShdw>
                </a:effectLst>
              </a:rPr>
              <a:t>!</a:t>
            </a:r>
          </a:p>
        </p:txBody>
      </p:sp>
    </p:spTree>
  </p:cSld>
  <p:clrMapOvr>
    <a:masterClrMapping/>
  </p:clrMapOvr>
  <p:transition spd="slow" advTm="9216">
    <p:split dir="in"/>
    <p:sndAc>
      <p:stSnd>
        <p:snd r:embed="rId3" name="camera.wav"/>
      </p:stSnd>
    </p:sndAc>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p:cNvSpPr>
            <a:spLocks noGrp="1" noChangeArrowheads="1"/>
          </p:cNvSpPr>
          <p:nvPr>
            <p:ph type="title"/>
          </p:nvPr>
        </p:nvSpPr>
        <p:spPr>
          <a:xfrm>
            <a:off x="456481" y="273629"/>
            <a:ext cx="8228160" cy="1144921"/>
          </a:xfrm>
        </p:spPr>
        <p:txBody>
          <a:bodyPr lIns="82945" tIns="35203" rIns="82945" bIns="41473"/>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pl-PL" dirty="0" err="1" smtClean="0"/>
              <a:t>What</a:t>
            </a:r>
            <a:r>
              <a:rPr lang="pl-PL" dirty="0" smtClean="0"/>
              <a:t> </a:t>
            </a:r>
            <a:r>
              <a:rPr lang="pl-PL" dirty="0" err="1" smtClean="0"/>
              <a:t>is</a:t>
            </a:r>
            <a:r>
              <a:rPr lang="pl-PL" dirty="0" smtClean="0"/>
              <a:t> </a:t>
            </a:r>
            <a:r>
              <a:rPr lang="pl-PL" dirty="0" err="1" smtClean="0"/>
              <a:t>the</a:t>
            </a:r>
            <a:r>
              <a:rPr lang="pl-PL" dirty="0" smtClean="0"/>
              <a:t> most </a:t>
            </a:r>
            <a:r>
              <a:rPr lang="pl-PL" dirty="0" err="1" smtClean="0"/>
              <a:t>useful</a:t>
            </a:r>
            <a:r>
              <a:rPr lang="pl-PL" dirty="0" smtClean="0"/>
              <a:t>:</a:t>
            </a:r>
            <a:br>
              <a:rPr lang="pl-PL" dirty="0" smtClean="0"/>
            </a:br>
            <a:endParaRPr lang="pl-PL" dirty="0" smtClean="0"/>
          </a:p>
        </p:txBody>
      </p:sp>
      <p:pic>
        <p:nvPicPr>
          <p:cNvPr id="4099" name="Picture 2"/>
          <p:cNvPicPr>
            <a:picLocks noChangeAspect="1" noChangeArrowheads="1"/>
          </p:cNvPicPr>
          <p:nvPr/>
        </p:nvPicPr>
        <p:blipFill>
          <a:blip r:embed="rId4" cstate="print"/>
          <a:srcRect/>
          <a:stretch>
            <a:fillRect/>
          </a:stretch>
        </p:blipFill>
        <p:spPr bwMode="auto">
          <a:xfrm>
            <a:off x="1814400" y="1604329"/>
            <a:ext cx="5329440" cy="3977698"/>
          </a:xfrm>
          <a:prstGeom prst="rect">
            <a:avLst/>
          </a:prstGeom>
          <a:noFill/>
          <a:ln w="9525">
            <a:noFill/>
            <a:round/>
            <a:headEnd/>
            <a:tailEnd/>
          </a:ln>
        </p:spPr>
      </p:pic>
    </p:spTree>
  </p:cSld>
  <p:clrMapOvr>
    <a:masterClrMapping/>
  </p:clrMapOvr>
  <p:transition spd="slow" advTm="9216">
    <p:wheel spokes="2"/>
    <p:sndAc>
      <p:stSnd>
        <p:snd r:embed="rId3" name="camera.wav"/>
      </p:stSnd>
    </p:sndAc>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pPr algn="ctr">
              <a:buNone/>
            </a:pPr>
            <a:r>
              <a:rPr lang="pl-PL" sz="8800" dirty="0" smtClean="0">
                <a:solidFill>
                  <a:schemeClr val="accent3">
                    <a:lumMod val="75000"/>
                  </a:schemeClr>
                </a:solidFill>
                <a:latin typeface="Comic Sans MS" pitchFamily="66" charset="0"/>
              </a:rPr>
              <a:t>Happy </a:t>
            </a:r>
            <a:r>
              <a:rPr lang="pl-PL" sz="8800" dirty="0" err="1" smtClean="0">
                <a:solidFill>
                  <a:schemeClr val="accent3">
                    <a:lumMod val="75000"/>
                  </a:schemeClr>
                </a:solidFill>
                <a:latin typeface="Comic Sans MS" pitchFamily="66" charset="0"/>
              </a:rPr>
              <a:t>Easter</a:t>
            </a:r>
            <a:r>
              <a:rPr lang="pl-PL" sz="8800" dirty="0" smtClean="0">
                <a:solidFill>
                  <a:schemeClr val="accent3">
                    <a:lumMod val="75000"/>
                  </a:schemeClr>
                </a:solidFill>
                <a:latin typeface="Comic Sans MS" pitchFamily="66" charset="0"/>
              </a:rPr>
              <a:t>!</a:t>
            </a:r>
            <a:endParaRPr lang="pl-PL" sz="8800" dirty="0">
              <a:solidFill>
                <a:schemeClr val="accent3">
                  <a:lumMod val="75000"/>
                </a:schemeClr>
              </a:solidFill>
              <a:latin typeface="Comic Sans MS" pitchFamily="66" charset="0"/>
            </a:endParaRPr>
          </a:p>
        </p:txBody>
      </p:sp>
    </p:spTree>
  </p:cSld>
  <p:clrMapOvr>
    <a:masterClrMapping/>
  </p:clrMapOvr>
  <p:transition spd="slow">
    <p:diamond/>
    <p:sndAc>
      <p:stSnd>
        <p:snd r:embed="rId2" name="chimes.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u="sng" dirty="0" err="1" smtClean="0">
                <a:solidFill>
                  <a:schemeClr val="tx2">
                    <a:lumMod val="60000"/>
                    <a:lumOff val="40000"/>
                  </a:schemeClr>
                </a:solidFill>
              </a:rPr>
              <a:t>Food</a:t>
            </a:r>
            <a:r>
              <a:rPr lang="pl-PL" b="1" u="sng" dirty="0" smtClean="0">
                <a:solidFill>
                  <a:schemeClr val="tx2">
                    <a:lumMod val="60000"/>
                    <a:lumOff val="40000"/>
                  </a:schemeClr>
                </a:solidFill>
              </a:rPr>
              <a:t> </a:t>
            </a:r>
            <a:r>
              <a:rPr lang="pl-PL" b="1" u="sng" dirty="0" err="1" smtClean="0">
                <a:solidFill>
                  <a:schemeClr val="tx2">
                    <a:lumMod val="60000"/>
                    <a:lumOff val="40000"/>
                  </a:schemeClr>
                </a:solidFill>
              </a:rPr>
              <a:t>Blessing</a:t>
            </a:r>
            <a:r>
              <a:rPr lang="pl-PL" b="1" u="sng" dirty="0" smtClean="0">
                <a:solidFill>
                  <a:schemeClr val="tx2">
                    <a:lumMod val="60000"/>
                    <a:lumOff val="40000"/>
                  </a:schemeClr>
                </a:solidFill>
              </a:rPr>
              <a:t> / </a:t>
            </a:r>
            <a:r>
              <a:rPr lang="pl-PL" b="1" u="sng" dirty="0" err="1" smtClean="0">
                <a:solidFill>
                  <a:schemeClr val="tx2">
                    <a:lumMod val="60000"/>
                    <a:lumOff val="40000"/>
                  </a:schemeClr>
                </a:solidFill>
              </a:rPr>
              <a:t>Swieconka</a:t>
            </a:r>
            <a:endParaRPr lang="pl-PL" dirty="0">
              <a:solidFill>
                <a:schemeClr val="tx2">
                  <a:lumMod val="60000"/>
                  <a:lumOff val="40000"/>
                </a:schemeClr>
              </a:solidFill>
            </a:endParaRPr>
          </a:p>
        </p:txBody>
      </p:sp>
      <p:sp>
        <p:nvSpPr>
          <p:cNvPr id="3" name="Symbol zastępczy zawartości 2"/>
          <p:cNvSpPr>
            <a:spLocks noGrp="1"/>
          </p:cNvSpPr>
          <p:nvPr>
            <p:ph idx="1"/>
          </p:nvPr>
        </p:nvSpPr>
        <p:spPr/>
        <p:txBody>
          <a:bodyPr>
            <a:noAutofit/>
          </a:bodyPr>
          <a:lstStyle/>
          <a:p>
            <a:pPr lvl="0"/>
            <a:r>
              <a:rPr lang="en-US" sz="2000" dirty="0" err="1" smtClean="0">
                <a:solidFill>
                  <a:schemeClr val="tx2">
                    <a:lumMod val="75000"/>
                  </a:schemeClr>
                </a:solidFill>
                <a:latin typeface="Arial" pitchFamily="34" charset="0"/>
                <a:cs typeface="Arial" pitchFamily="34" charset="0"/>
              </a:rPr>
              <a:t>Swieconka</a:t>
            </a:r>
            <a:r>
              <a:rPr lang="en-US" sz="2000" dirty="0" smtClean="0">
                <a:solidFill>
                  <a:schemeClr val="tx2">
                    <a:lumMod val="75000"/>
                  </a:schemeClr>
                </a:solidFill>
                <a:latin typeface="Arial" pitchFamily="34" charset="0"/>
                <a:cs typeface="Arial" pitchFamily="34" charset="0"/>
              </a:rPr>
              <a:t> is one of the most enduring and beloved Polish traditions. On Saturday</a:t>
            </a:r>
            <a:r>
              <a:rPr lang="pl-PL" sz="2000" dirty="0" smtClean="0">
                <a:solidFill>
                  <a:schemeClr val="tx2">
                    <a:lumMod val="75000"/>
                  </a:schemeClr>
                </a:solidFill>
                <a:latin typeface="Arial" pitchFamily="34" charset="0"/>
                <a:cs typeface="Arial" pitchFamily="34" charset="0"/>
              </a:rPr>
              <a:t> </a:t>
            </a:r>
            <a:r>
              <a:rPr lang="pl-PL" sz="2000" dirty="0" err="1" smtClean="0">
                <a:solidFill>
                  <a:schemeClr val="tx2">
                    <a:lumMod val="75000"/>
                  </a:schemeClr>
                </a:solidFill>
                <a:latin typeface="Arial" pitchFamily="34" charset="0"/>
                <a:cs typeface="Arial" pitchFamily="34" charset="0"/>
              </a:rPr>
              <a:t>before</a:t>
            </a:r>
            <a:r>
              <a:rPr lang="pl-PL" sz="2000" dirty="0" smtClean="0">
                <a:solidFill>
                  <a:schemeClr val="tx2">
                    <a:lumMod val="75000"/>
                  </a:schemeClr>
                </a:solidFill>
                <a:latin typeface="Arial" pitchFamily="34" charset="0"/>
                <a:cs typeface="Arial" pitchFamily="34" charset="0"/>
              </a:rPr>
              <a:t> </a:t>
            </a:r>
            <a:r>
              <a:rPr lang="pl-PL" sz="2000" dirty="0" err="1" smtClean="0">
                <a:solidFill>
                  <a:schemeClr val="tx2">
                    <a:lumMod val="75000"/>
                  </a:schemeClr>
                </a:solidFill>
                <a:latin typeface="Arial" pitchFamily="34" charset="0"/>
                <a:cs typeface="Arial" pitchFamily="34" charset="0"/>
              </a:rPr>
              <a:t>Easter</a:t>
            </a:r>
            <a:r>
              <a:rPr lang="en-US" sz="2000" dirty="0" smtClean="0">
                <a:solidFill>
                  <a:schemeClr val="tx2">
                    <a:lumMod val="75000"/>
                  </a:schemeClr>
                </a:solidFill>
                <a:latin typeface="Arial" pitchFamily="34" charset="0"/>
                <a:cs typeface="Arial" pitchFamily="34" charset="0"/>
              </a:rPr>
              <a:t> people take to churches decorated baskets containing a sampling of traditional food to be blessed: hard-boiled shelled eggs, ham, sausage, salt, horseradish, fruits, bread and cake. Prominently displayed among these is the Easter lamb, usually molded from butter or sugar and colorful </a:t>
            </a:r>
            <a:r>
              <a:rPr lang="en-US" sz="2000" dirty="0" err="1" smtClean="0">
                <a:solidFill>
                  <a:schemeClr val="tx2">
                    <a:lumMod val="75000"/>
                  </a:schemeClr>
                </a:solidFill>
                <a:latin typeface="Arial" pitchFamily="34" charset="0"/>
                <a:cs typeface="Arial" pitchFamily="34" charset="0"/>
              </a:rPr>
              <a:t>pisanki</a:t>
            </a:r>
            <a:r>
              <a:rPr lang="pl-PL" sz="2000" dirty="0" smtClean="0">
                <a:solidFill>
                  <a:schemeClr val="tx2">
                    <a:lumMod val="75000"/>
                  </a:schemeClr>
                </a:solidFill>
                <a:latin typeface="Arial" pitchFamily="34" charset="0"/>
                <a:cs typeface="Arial" pitchFamily="34" charset="0"/>
              </a:rPr>
              <a:t> (</a:t>
            </a:r>
            <a:r>
              <a:rPr lang="pl-PL" sz="2000" dirty="0" err="1" smtClean="0">
                <a:solidFill>
                  <a:schemeClr val="tx2">
                    <a:lumMod val="75000"/>
                  </a:schemeClr>
                </a:solidFill>
                <a:latin typeface="Arial" pitchFamily="34" charset="0"/>
                <a:cs typeface="Arial" pitchFamily="34" charset="0"/>
              </a:rPr>
              <a:t>coloured</a:t>
            </a:r>
            <a:r>
              <a:rPr lang="pl-PL" sz="2000" dirty="0" smtClean="0">
                <a:solidFill>
                  <a:schemeClr val="tx2">
                    <a:lumMod val="75000"/>
                  </a:schemeClr>
                </a:solidFill>
                <a:latin typeface="Arial" pitchFamily="34" charset="0"/>
                <a:cs typeface="Arial" pitchFamily="34" charset="0"/>
              </a:rPr>
              <a:t> </a:t>
            </a:r>
            <a:r>
              <a:rPr lang="pl-PL" sz="2000" dirty="0" err="1" smtClean="0">
                <a:solidFill>
                  <a:schemeClr val="tx2">
                    <a:lumMod val="75000"/>
                  </a:schemeClr>
                </a:solidFill>
                <a:latin typeface="Arial" pitchFamily="34" charset="0"/>
                <a:cs typeface="Arial" pitchFamily="34" charset="0"/>
              </a:rPr>
              <a:t>eggs</a:t>
            </a:r>
            <a:r>
              <a:rPr lang="pl-PL" sz="2000" dirty="0" smtClean="0">
                <a:solidFill>
                  <a:schemeClr val="tx2">
                    <a:lumMod val="75000"/>
                  </a:schemeClr>
                </a:solidFill>
                <a:latin typeface="Arial" pitchFamily="34" charset="0"/>
                <a:cs typeface="Arial" pitchFamily="34" charset="0"/>
              </a:rPr>
              <a:t>)</a:t>
            </a:r>
            <a:r>
              <a:rPr lang="en-US" sz="2000" dirty="0" smtClean="0">
                <a:solidFill>
                  <a:schemeClr val="tx2">
                    <a:lumMod val="75000"/>
                  </a:schemeClr>
                </a:solidFill>
                <a:latin typeface="Arial" pitchFamily="34" charset="0"/>
                <a:cs typeface="Arial" pitchFamily="34" charset="0"/>
              </a:rPr>
              <a:t>. The food h</a:t>
            </a:r>
            <a:r>
              <a:rPr lang="pl-PL" sz="2000" dirty="0" smtClean="0">
                <a:solidFill>
                  <a:schemeClr val="tx2">
                    <a:lumMod val="75000"/>
                  </a:schemeClr>
                </a:solidFill>
                <a:latin typeface="Arial" pitchFamily="34" charset="0"/>
                <a:cs typeface="Arial" pitchFamily="34" charset="0"/>
              </a:rPr>
              <a:t>as</a:t>
            </a:r>
            <a:r>
              <a:rPr lang="en-US" sz="2000" dirty="0" smtClean="0">
                <a:solidFill>
                  <a:schemeClr val="tx2">
                    <a:lumMod val="75000"/>
                  </a:schemeClr>
                </a:solidFill>
                <a:latin typeface="Arial" pitchFamily="34" charset="0"/>
                <a:cs typeface="Arial" pitchFamily="34" charset="0"/>
              </a:rPr>
              <a:t> a symbolic meaning, for example:</a:t>
            </a:r>
            <a:br>
              <a:rPr lang="en-US" sz="2000" dirty="0" smtClean="0">
                <a:solidFill>
                  <a:schemeClr val="tx2">
                    <a:lumMod val="75000"/>
                  </a:schemeClr>
                </a:solidFill>
                <a:latin typeface="Arial" pitchFamily="34" charset="0"/>
                <a:cs typeface="Arial" pitchFamily="34" charset="0"/>
              </a:rPr>
            </a:br>
            <a:r>
              <a:rPr lang="en-US" sz="2000" dirty="0" smtClean="0">
                <a:solidFill>
                  <a:schemeClr val="tx2">
                    <a:lumMod val="75000"/>
                  </a:schemeClr>
                </a:solidFill>
                <a:latin typeface="Arial" pitchFamily="34" charset="0"/>
                <a:cs typeface="Arial" pitchFamily="34" charset="0"/>
              </a:rPr>
              <a:t>* eggs - symbolize life and Christ's resurrection,</a:t>
            </a:r>
            <a:br>
              <a:rPr lang="en-US" sz="2000" dirty="0" smtClean="0">
                <a:solidFill>
                  <a:schemeClr val="tx2">
                    <a:lumMod val="75000"/>
                  </a:schemeClr>
                </a:solidFill>
                <a:latin typeface="Arial" pitchFamily="34" charset="0"/>
                <a:cs typeface="Arial" pitchFamily="34" charset="0"/>
              </a:rPr>
            </a:br>
            <a:r>
              <a:rPr lang="en-US" sz="2000" dirty="0" smtClean="0">
                <a:solidFill>
                  <a:schemeClr val="tx2">
                    <a:lumMod val="75000"/>
                  </a:schemeClr>
                </a:solidFill>
                <a:latin typeface="Arial" pitchFamily="34" charset="0"/>
                <a:cs typeface="Arial" pitchFamily="34" charset="0"/>
              </a:rPr>
              <a:t>* bread - symbol of Jesus, </a:t>
            </a:r>
            <a:br>
              <a:rPr lang="en-US" sz="2000" dirty="0" smtClean="0">
                <a:solidFill>
                  <a:schemeClr val="tx2">
                    <a:lumMod val="75000"/>
                  </a:schemeClr>
                </a:solidFill>
                <a:latin typeface="Arial" pitchFamily="34" charset="0"/>
                <a:cs typeface="Arial" pitchFamily="34" charset="0"/>
              </a:rPr>
            </a:br>
            <a:r>
              <a:rPr lang="en-US" sz="2000" dirty="0" smtClean="0">
                <a:solidFill>
                  <a:schemeClr val="tx2">
                    <a:lumMod val="75000"/>
                  </a:schemeClr>
                </a:solidFill>
                <a:latin typeface="Arial" pitchFamily="34" charset="0"/>
                <a:cs typeface="Arial" pitchFamily="34" charset="0"/>
              </a:rPr>
              <a:t>* lamb - represents Christ,</a:t>
            </a:r>
            <a:br>
              <a:rPr lang="en-US" sz="2000" dirty="0" smtClean="0">
                <a:solidFill>
                  <a:schemeClr val="tx2">
                    <a:lumMod val="75000"/>
                  </a:schemeClr>
                </a:solidFill>
                <a:latin typeface="Arial" pitchFamily="34" charset="0"/>
                <a:cs typeface="Arial" pitchFamily="34" charset="0"/>
              </a:rPr>
            </a:br>
            <a:r>
              <a:rPr lang="en-US" sz="2000" dirty="0" smtClean="0">
                <a:solidFill>
                  <a:schemeClr val="tx2">
                    <a:lumMod val="75000"/>
                  </a:schemeClr>
                </a:solidFill>
                <a:latin typeface="Arial" pitchFamily="34" charset="0"/>
                <a:cs typeface="Arial" pitchFamily="34" charset="0"/>
              </a:rPr>
              <a:t>* salt - represents purification, </a:t>
            </a:r>
            <a:br>
              <a:rPr lang="en-US" sz="2000" dirty="0" smtClean="0">
                <a:solidFill>
                  <a:schemeClr val="tx2">
                    <a:lumMod val="75000"/>
                  </a:schemeClr>
                </a:solidFill>
                <a:latin typeface="Arial" pitchFamily="34" charset="0"/>
                <a:cs typeface="Arial" pitchFamily="34" charset="0"/>
              </a:rPr>
            </a:br>
            <a:r>
              <a:rPr lang="en-US" sz="2000" dirty="0" smtClean="0">
                <a:solidFill>
                  <a:schemeClr val="tx2">
                    <a:lumMod val="75000"/>
                  </a:schemeClr>
                </a:solidFill>
                <a:latin typeface="Arial" pitchFamily="34" charset="0"/>
                <a:cs typeface="Arial" pitchFamily="34" charset="0"/>
              </a:rPr>
              <a:t>* horseradish - symbolic of the bitter sacrifice of Christ, </a:t>
            </a:r>
            <a:br>
              <a:rPr lang="en-US" sz="2000" dirty="0" smtClean="0">
                <a:solidFill>
                  <a:schemeClr val="tx2">
                    <a:lumMod val="75000"/>
                  </a:schemeClr>
                </a:solidFill>
                <a:latin typeface="Arial" pitchFamily="34" charset="0"/>
                <a:cs typeface="Arial" pitchFamily="34" charset="0"/>
              </a:rPr>
            </a:br>
            <a:r>
              <a:rPr lang="en-US" sz="2000" dirty="0" smtClean="0">
                <a:solidFill>
                  <a:schemeClr val="tx2">
                    <a:lumMod val="75000"/>
                  </a:schemeClr>
                </a:solidFill>
                <a:latin typeface="Arial" pitchFamily="34" charset="0"/>
                <a:cs typeface="Arial" pitchFamily="34" charset="0"/>
              </a:rPr>
              <a:t>* ham - symbolic of great joy and abundance.</a:t>
            </a:r>
            <a:br>
              <a:rPr lang="en-US" sz="2000" dirty="0" smtClean="0">
                <a:solidFill>
                  <a:schemeClr val="tx2">
                    <a:lumMod val="75000"/>
                  </a:schemeClr>
                </a:solidFill>
                <a:latin typeface="Arial" pitchFamily="34" charset="0"/>
                <a:cs typeface="Arial" pitchFamily="34" charset="0"/>
              </a:rPr>
            </a:br>
            <a:r>
              <a:rPr lang="en-US" sz="2000" dirty="0" smtClean="0">
                <a:solidFill>
                  <a:schemeClr val="tx2">
                    <a:lumMod val="75000"/>
                  </a:schemeClr>
                </a:solidFill>
                <a:latin typeface="Arial" pitchFamily="34" charset="0"/>
                <a:cs typeface="Arial" pitchFamily="34" charset="0"/>
              </a:rPr>
              <a:t>The food blessed in the church remains untouched until Sunday morning. </a:t>
            </a:r>
            <a:endParaRPr lang="pl-PL" sz="2000" dirty="0" smtClean="0">
              <a:solidFill>
                <a:schemeClr val="tx2">
                  <a:lumMod val="75000"/>
                </a:schemeClr>
              </a:solidFill>
              <a:latin typeface="Arial" pitchFamily="34" charset="0"/>
              <a:cs typeface="Arial" pitchFamily="34" charset="0"/>
            </a:endParaRPr>
          </a:p>
          <a:p>
            <a:endParaRPr lang="pl-PL" sz="1300" dirty="0">
              <a:solidFill>
                <a:schemeClr val="tx2">
                  <a:lumMod val="75000"/>
                </a:schemeClr>
              </a:solidFill>
              <a:latin typeface="Georgia" pitchFamily="18" charset="0"/>
              <a:cs typeface="Arial" pitchFamily="34" charset="0"/>
            </a:endParaRPr>
          </a:p>
        </p:txBody>
      </p:sp>
      <p:pic>
        <p:nvPicPr>
          <p:cNvPr id="3075" name="Picture 3" descr="C:\Documents and Settings\Alina\Ustawienia lokalne\Temporary Internet Files\Content.IE5\90WSZMW8\MC900296279[1].wmf"/>
          <p:cNvPicPr>
            <a:picLocks noChangeAspect="1" noChangeArrowheads="1"/>
          </p:cNvPicPr>
          <p:nvPr/>
        </p:nvPicPr>
        <p:blipFill>
          <a:blip r:embed="rId3" cstate="print"/>
          <a:srcRect/>
          <a:stretch>
            <a:fillRect/>
          </a:stretch>
        </p:blipFill>
        <p:spPr bwMode="auto">
          <a:xfrm>
            <a:off x="6804248" y="4005064"/>
            <a:ext cx="2099064" cy="1728192"/>
          </a:xfrm>
          <a:prstGeom prst="rect">
            <a:avLst/>
          </a:prstGeom>
          <a:noFill/>
        </p:spPr>
      </p:pic>
    </p:spTree>
  </p:cSld>
  <p:clrMapOvr>
    <a:masterClrMapping/>
  </p:clrMapOvr>
  <p:transition spd="slow">
    <p:wipe dir="u"/>
    <p:sndAc>
      <p:stSnd>
        <p:snd r:embed="rId2" name="camera.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pPr algn="ctr">
              <a:buNone/>
            </a:pPr>
            <a:r>
              <a:rPr lang="pl-PL" dirty="0" smtClean="0"/>
              <a:t>   </a:t>
            </a:r>
            <a:r>
              <a:rPr lang="pl-PL" sz="4400" b="1" dirty="0" err="1" smtClean="0">
                <a:solidFill>
                  <a:schemeClr val="tx2">
                    <a:lumMod val="60000"/>
                    <a:lumOff val="40000"/>
                  </a:schemeClr>
                </a:solidFill>
              </a:rPr>
              <a:t>Writing</a:t>
            </a:r>
            <a:r>
              <a:rPr lang="pl-PL" sz="4400" b="1" dirty="0" smtClean="0">
                <a:solidFill>
                  <a:schemeClr val="tx2">
                    <a:lumMod val="60000"/>
                    <a:lumOff val="40000"/>
                  </a:schemeClr>
                </a:solidFill>
              </a:rPr>
              <a:t> </a:t>
            </a:r>
            <a:r>
              <a:rPr lang="pl-PL" sz="4400" b="1" dirty="0" err="1" smtClean="0">
                <a:solidFill>
                  <a:schemeClr val="tx2">
                    <a:lumMod val="60000"/>
                    <a:lumOff val="40000"/>
                  </a:schemeClr>
                </a:solidFill>
              </a:rPr>
              <a:t>eggs</a:t>
            </a:r>
            <a:r>
              <a:rPr lang="pl-PL" sz="4400" b="1" dirty="0" smtClean="0">
                <a:solidFill>
                  <a:schemeClr val="tx2">
                    <a:lumMod val="60000"/>
                    <a:lumOff val="40000"/>
                  </a:schemeClr>
                </a:solidFill>
              </a:rPr>
              <a:t>/</a:t>
            </a:r>
          </a:p>
          <a:p>
            <a:pPr algn="ctr">
              <a:buNone/>
            </a:pPr>
            <a:r>
              <a:rPr lang="pl-PL" sz="4400" b="1" dirty="0" smtClean="0">
                <a:solidFill>
                  <a:schemeClr val="tx2">
                    <a:lumMod val="60000"/>
                    <a:lumOff val="40000"/>
                  </a:schemeClr>
                </a:solidFill>
              </a:rPr>
              <a:t>Pisanki, kraszanki. malowanki, </a:t>
            </a:r>
            <a:r>
              <a:rPr lang="pl-PL" sz="4400" b="1" dirty="0" err="1" smtClean="0">
                <a:solidFill>
                  <a:schemeClr val="tx2">
                    <a:lumMod val="60000"/>
                    <a:lumOff val="40000"/>
                  </a:schemeClr>
                </a:solidFill>
              </a:rPr>
              <a:t>drapanki</a:t>
            </a:r>
            <a:r>
              <a:rPr lang="pl-PL" sz="4400" b="1" dirty="0" smtClean="0">
                <a:solidFill>
                  <a:schemeClr val="tx2">
                    <a:lumMod val="60000"/>
                    <a:lumOff val="40000"/>
                  </a:schemeClr>
                </a:solidFill>
              </a:rPr>
              <a:t>, wyklejanki, nalepianki</a:t>
            </a:r>
            <a:endParaRPr lang="pl-PL" sz="4400" b="1" dirty="0">
              <a:solidFill>
                <a:schemeClr val="tx2">
                  <a:lumMod val="60000"/>
                  <a:lumOff val="40000"/>
                </a:schemeClr>
              </a:solidFill>
            </a:endParaRPr>
          </a:p>
        </p:txBody>
      </p:sp>
      <p:pic>
        <p:nvPicPr>
          <p:cNvPr id="4" name="Picture 10" descr="C:\Users\Ja\AppData\Local\Microsoft\Windows\Temporary Internet Files\Content.IE5\NT6JVIRO\MC900353827[1].wmf"/>
          <p:cNvPicPr>
            <a:picLocks noChangeAspect="1" noChangeArrowheads="1"/>
          </p:cNvPicPr>
          <p:nvPr/>
        </p:nvPicPr>
        <p:blipFill>
          <a:blip r:embed="rId3" cstate="print"/>
          <a:srcRect/>
          <a:stretch>
            <a:fillRect/>
          </a:stretch>
        </p:blipFill>
        <p:spPr bwMode="auto">
          <a:xfrm>
            <a:off x="7020272" y="260648"/>
            <a:ext cx="1687731" cy="1664080"/>
          </a:xfrm>
          <a:prstGeom prst="rect">
            <a:avLst/>
          </a:prstGeom>
          <a:noFill/>
        </p:spPr>
      </p:pic>
    </p:spTree>
  </p:cSld>
  <p:clrMapOvr>
    <a:masterClrMapping/>
  </p:clrMapOvr>
  <p:transition spd="slow">
    <p:pull dir="rd"/>
    <p:sndAc>
      <p:stSnd>
        <p:snd r:embed="rId2" name="camera.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pPr lvl="0">
              <a:buNone/>
            </a:pPr>
            <a:r>
              <a:rPr lang="pl-PL" sz="2000" dirty="0" smtClean="0">
                <a:latin typeface="Arial" pitchFamily="34" charset="0"/>
                <a:cs typeface="Arial" pitchFamily="34" charset="0"/>
              </a:rPr>
              <a:t>    </a:t>
            </a:r>
            <a:r>
              <a:rPr lang="en-US" sz="2000" dirty="0" smtClean="0">
                <a:solidFill>
                  <a:schemeClr val="tx2">
                    <a:lumMod val="75000"/>
                  </a:schemeClr>
                </a:solidFill>
                <a:latin typeface="Arial" pitchFamily="34" charset="0"/>
                <a:cs typeface="Arial" pitchFamily="34" charset="0"/>
              </a:rPr>
              <a:t>The custom of coloring eggs for Easter is still observed in Polish custom. The eggs are decorated with many traditional Polish symbols of Easter. Most popular are lamb, cross, floral designs or </a:t>
            </a:r>
            <a:r>
              <a:rPr lang="pl-PL" sz="2000" dirty="0" smtClean="0">
                <a:solidFill>
                  <a:schemeClr val="tx2">
                    <a:lumMod val="75000"/>
                  </a:schemeClr>
                </a:solidFill>
                <a:latin typeface="Arial" pitchFamily="34" charset="0"/>
                <a:cs typeface="Arial" pitchFamily="34" charset="0"/>
              </a:rPr>
              <a:t>E</a:t>
            </a:r>
            <a:r>
              <a:rPr lang="en-US" sz="2000" dirty="0" smtClean="0">
                <a:solidFill>
                  <a:schemeClr val="tx2">
                    <a:lumMod val="75000"/>
                  </a:schemeClr>
                </a:solidFill>
                <a:latin typeface="Arial" pitchFamily="34" charset="0"/>
                <a:cs typeface="Arial" pitchFamily="34" charset="0"/>
              </a:rPr>
              <a:t>aster's greetings such as </a:t>
            </a:r>
            <a:r>
              <a:rPr lang="en-US" sz="2000" dirty="0" err="1" smtClean="0">
                <a:solidFill>
                  <a:schemeClr val="tx2">
                    <a:lumMod val="75000"/>
                  </a:schemeClr>
                </a:solidFill>
                <a:latin typeface="Arial" pitchFamily="34" charset="0"/>
                <a:cs typeface="Arial" pitchFamily="34" charset="0"/>
              </a:rPr>
              <a:t>Wesollego</a:t>
            </a:r>
            <a:r>
              <a:rPr lang="en-US" sz="2000" dirty="0" smtClean="0">
                <a:solidFill>
                  <a:schemeClr val="tx2">
                    <a:lumMod val="75000"/>
                  </a:schemeClr>
                </a:solidFill>
                <a:latin typeface="Arial" pitchFamily="34" charset="0"/>
                <a:cs typeface="Arial" pitchFamily="34" charset="0"/>
              </a:rPr>
              <a:t> </a:t>
            </a:r>
            <a:r>
              <a:rPr lang="en-US" sz="2000" dirty="0" err="1" smtClean="0">
                <a:solidFill>
                  <a:schemeClr val="tx2">
                    <a:lumMod val="75000"/>
                  </a:schemeClr>
                </a:solidFill>
                <a:latin typeface="Arial" pitchFamily="34" charset="0"/>
                <a:cs typeface="Arial" pitchFamily="34" charset="0"/>
              </a:rPr>
              <a:t>Alleluja</a:t>
            </a:r>
            <a:r>
              <a:rPr lang="en-US" sz="2000" dirty="0" smtClean="0">
                <a:solidFill>
                  <a:schemeClr val="tx2">
                    <a:lumMod val="75000"/>
                  </a:schemeClr>
                </a:solidFill>
                <a:latin typeface="Arial" pitchFamily="34" charset="0"/>
                <a:cs typeface="Arial" pitchFamily="34" charset="0"/>
              </a:rPr>
              <a:t>. </a:t>
            </a:r>
            <a:endParaRPr lang="pl-PL" sz="2000" dirty="0" smtClean="0">
              <a:solidFill>
                <a:schemeClr val="tx2">
                  <a:lumMod val="75000"/>
                </a:schemeClr>
              </a:solidFill>
              <a:latin typeface="Arial" pitchFamily="34" charset="0"/>
              <a:cs typeface="Arial" pitchFamily="34" charset="0"/>
            </a:endParaRPr>
          </a:p>
          <a:p>
            <a:pPr lvl="0">
              <a:buNone/>
            </a:pPr>
            <a:r>
              <a:rPr lang="en-US" sz="2000" dirty="0" smtClean="0">
                <a:solidFill>
                  <a:schemeClr val="tx2">
                    <a:lumMod val="75000"/>
                  </a:schemeClr>
                </a:solidFill>
                <a:latin typeface="Arial" pitchFamily="34" charset="0"/>
                <a:cs typeface="Arial" pitchFamily="34" charset="0"/>
              </a:rPr>
              <a:t/>
            </a:r>
            <a:br>
              <a:rPr lang="en-US" sz="2000" dirty="0" smtClean="0">
                <a:solidFill>
                  <a:schemeClr val="tx2">
                    <a:lumMod val="75000"/>
                  </a:schemeClr>
                </a:solidFill>
                <a:latin typeface="Arial" pitchFamily="34" charset="0"/>
                <a:cs typeface="Arial" pitchFamily="34" charset="0"/>
              </a:rPr>
            </a:br>
            <a:r>
              <a:rPr lang="pl-PL" sz="2000" dirty="0" smtClean="0">
                <a:solidFill>
                  <a:schemeClr val="tx2">
                    <a:lumMod val="75000"/>
                  </a:schemeClr>
                </a:solidFill>
                <a:latin typeface="Arial" pitchFamily="34" charset="0"/>
                <a:cs typeface="Arial" pitchFamily="34" charset="0"/>
              </a:rPr>
              <a:t>                </a:t>
            </a:r>
            <a:r>
              <a:rPr lang="en-US" sz="2000" dirty="0" smtClean="0">
                <a:solidFill>
                  <a:schemeClr val="tx2">
                    <a:lumMod val="75000"/>
                  </a:schemeClr>
                </a:solidFill>
                <a:latin typeface="Arial" pitchFamily="34" charset="0"/>
                <a:cs typeface="Arial" pitchFamily="34" charset="0"/>
              </a:rPr>
              <a:t>According to the Polish folk craft experts we divide Written </a:t>
            </a:r>
            <a:r>
              <a:rPr lang="pl-PL" sz="2000" dirty="0" smtClean="0">
                <a:solidFill>
                  <a:schemeClr val="tx2">
                    <a:lumMod val="75000"/>
                  </a:schemeClr>
                </a:solidFill>
                <a:latin typeface="Arial" pitchFamily="34" charset="0"/>
                <a:cs typeface="Arial" pitchFamily="34" charset="0"/>
              </a:rPr>
              <a:t>                          </a:t>
            </a:r>
          </a:p>
          <a:p>
            <a:pPr lvl="0">
              <a:buNone/>
            </a:pPr>
            <a:r>
              <a:rPr lang="pl-PL" sz="2000" dirty="0" smtClean="0">
                <a:solidFill>
                  <a:schemeClr val="tx2">
                    <a:lumMod val="75000"/>
                  </a:schemeClr>
                </a:solidFill>
                <a:latin typeface="Arial" pitchFamily="34" charset="0"/>
                <a:cs typeface="Arial" pitchFamily="34" charset="0"/>
              </a:rPr>
              <a:t>                    </a:t>
            </a:r>
            <a:r>
              <a:rPr lang="en-US" sz="2000" dirty="0" smtClean="0">
                <a:solidFill>
                  <a:schemeClr val="tx2">
                    <a:lumMod val="75000"/>
                  </a:schemeClr>
                </a:solidFill>
                <a:latin typeface="Arial" pitchFamily="34" charset="0"/>
                <a:cs typeface="Arial" pitchFamily="34" charset="0"/>
              </a:rPr>
              <a:t>Eggs to different categories. The eggs decorated with the </a:t>
            </a:r>
            <a:r>
              <a:rPr lang="pl-PL" sz="2000" dirty="0" smtClean="0">
                <a:solidFill>
                  <a:schemeClr val="tx2">
                    <a:lumMod val="75000"/>
                  </a:schemeClr>
                </a:solidFill>
                <a:latin typeface="Arial" pitchFamily="34" charset="0"/>
                <a:cs typeface="Arial" pitchFamily="34" charset="0"/>
              </a:rPr>
              <a:t>  </a:t>
            </a:r>
          </a:p>
          <a:p>
            <a:pPr lvl="0">
              <a:buNone/>
            </a:pPr>
            <a:r>
              <a:rPr lang="pl-PL" sz="2000" dirty="0" smtClean="0">
                <a:solidFill>
                  <a:schemeClr val="tx2">
                    <a:lumMod val="75000"/>
                  </a:schemeClr>
                </a:solidFill>
                <a:latin typeface="Arial" pitchFamily="34" charset="0"/>
                <a:cs typeface="Arial" pitchFamily="34" charset="0"/>
              </a:rPr>
              <a:t>                    </a:t>
            </a:r>
            <a:r>
              <a:rPr lang="en-US" sz="2000" dirty="0" smtClean="0">
                <a:solidFill>
                  <a:schemeClr val="tx2">
                    <a:lumMod val="75000"/>
                  </a:schemeClr>
                </a:solidFill>
                <a:latin typeface="Arial" pitchFamily="34" charset="0"/>
                <a:cs typeface="Arial" pitchFamily="34" charset="0"/>
              </a:rPr>
              <a:t>use of treated wax are called "</a:t>
            </a:r>
            <a:r>
              <a:rPr lang="en-US" sz="2000" dirty="0" err="1" smtClean="0">
                <a:solidFill>
                  <a:schemeClr val="tx2">
                    <a:lumMod val="75000"/>
                  </a:schemeClr>
                </a:solidFill>
                <a:latin typeface="Arial" pitchFamily="34" charset="0"/>
                <a:cs typeface="Arial" pitchFamily="34" charset="0"/>
              </a:rPr>
              <a:t>pisanki</a:t>
            </a:r>
            <a:r>
              <a:rPr lang="en-US" sz="2000" dirty="0" smtClean="0">
                <a:solidFill>
                  <a:schemeClr val="tx2">
                    <a:lumMod val="75000"/>
                  </a:schemeClr>
                </a:solidFill>
                <a:latin typeface="Arial" pitchFamily="34" charset="0"/>
                <a:cs typeface="Arial" pitchFamily="34" charset="0"/>
              </a:rPr>
              <a:t>". Another technique </a:t>
            </a:r>
            <a:r>
              <a:rPr lang="pl-PL" sz="2000" dirty="0" smtClean="0">
                <a:solidFill>
                  <a:schemeClr val="tx2">
                    <a:lumMod val="75000"/>
                  </a:schemeClr>
                </a:solidFill>
                <a:latin typeface="Arial" pitchFamily="34" charset="0"/>
                <a:cs typeface="Arial" pitchFamily="34" charset="0"/>
              </a:rPr>
              <a:t>	       </a:t>
            </a:r>
            <a:r>
              <a:rPr lang="en-US" sz="2000" dirty="0" smtClean="0">
                <a:solidFill>
                  <a:schemeClr val="tx2">
                    <a:lumMod val="75000"/>
                  </a:schemeClr>
                </a:solidFill>
                <a:latin typeface="Arial" pitchFamily="34" charset="0"/>
                <a:cs typeface="Arial" pitchFamily="34" charset="0"/>
              </a:rPr>
              <a:t>involved gluing colored paper or shiny fabric on them. The </a:t>
            </a:r>
            <a:r>
              <a:rPr lang="pl-PL" sz="2000" dirty="0" smtClean="0">
                <a:solidFill>
                  <a:schemeClr val="tx2">
                    <a:lumMod val="75000"/>
                  </a:schemeClr>
                </a:solidFill>
                <a:latin typeface="Arial" pitchFamily="34" charset="0"/>
                <a:cs typeface="Arial" pitchFamily="34" charset="0"/>
              </a:rPr>
              <a:t>	       </a:t>
            </a:r>
            <a:r>
              <a:rPr lang="en-US" sz="2000" dirty="0" smtClean="0">
                <a:solidFill>
                  <a:schemeClr val="tx2">
                    <a:lumMod val="75000"/>
                  </a:schemeClr>
                </a:solidFill>
                <a:latin typeface="Arial" pitchFamily="34" charset="0"/>
                <a:cs typeface="Arial" pitchFamily="34" charset="0"/>
              </a:rPr>
              <a:t>eggs</a:t>
            </a:r>
            <a:r>
              <a:rPr lang="pl-PL" sz="2000" dirty="0" smtClean="0">
                <a:solidFill>
                  <a:schemeClr val="tx2">
                    <a:lumMod val="75000"/>
                  </a:schemeClr>
                </a:solidFill>
                <a:latin typeface="Arial" pitchFamily="34" charset="0"/>
                <a:cs typeface="Arial" pitchFamily="34" charset="0"/>
              </a:rPr>
              <a:t> </a:t>
            </a:r>
            <a:r>
              <a:rPr lang="en-US" sz="2000" dirty="0" smtClean="0">
                <a:solidFill>
                  <a:schemeClr val="tx2">
                    <a:lumMod val="75000"/>
                  </a:schemeClr>
                </a:solidFill>
                <a:latin typeface="Arial" pitchFamily="34" charset="0"/>
                <a:cs typeface="Arial" pitchFamily="34" charset="0"/>
              </a:rPr>
              <a:t>which are painted in one color are called "</a:t>
            </a:r>
            <a:r>
              <a:rPr lang="en-US" sz="2000" dirty="0" err="1" smtClean="0">
                <a:solidFill>
                  <a:schemeClr val="tx2">
                    <a:lumMod val="75000"/>
                  </a:schemeClr>
                </a:solidFill>
                <a:latin typeface="Arial" pitchFamily="34" charset="0"/>
                <a:cs typeface="Arial" pitchFamily="34" charset="0"/>
              </a:rPr>
              <a:t>malowanki</a:t>
            </a:r>
            <a:r>
              <a:rPr lang="en-US" sz="2000" dirty="0" smtClean="0">
                <a:solidFill>
                  <a:schemeClr val="tx2">
                    <a:lumMod val="75000"/>
                  </a:schemeClr>
                </a:solidFill>
                <a:latin typeface="Arial" pitchFamily="34" charset="0"/>
                <a:cs typeface="Arial" pitchFamily="34" charset="0"/>
              </a:rPr>
              <a:t>" </a:t>
            </a:r>
            <a:r>
              <a:rPr lang="pl-PL" sz="2000" dirty="0" smtClean="0">
                <a:solidFill>
                  <a:schemeClr val="tx2">
                    <a:lumMod val="75000"/>
                  </a:schemeClr>
                </a:solidFill>
                <a:latin typeface="Arial" pitchFamily="34" charset="0"/>
                <a:cs typeface="Arial" pitchFamily="34" charset="0"/>
              </a:rPr>
              <a:t> 	       </a:t>
            </a:r>
            <a:r>
              <a:rPr lang="en-US" sz="2000" dirty="0" smtClean="0">
                <a:solidFill>
                  <a:schemeClr val="tx2">
                    <a:lumMod val="75000"/>
                  </a:schemeClr>
                </a:solidFill>
                <a:latin typeface="Arial" pitchFamily="34" charset="0"/>
                <a:cs typeface="Arial" pitchFamily="34" charset="0"/>
              </a:rPr>
              <a:t>or "</a:t>
            </a:r>
            <a:r>
              <a:rPr lang="en-US" sz="2000" dirty="0" err="1" smtClean="0">
                <a:solidFill>
                  <a:schemeClr val="tx2">
                    <a:lumMod val="75000"/>
                  </a:schemeClr>
                </a:solidFill>
                <a:latin typeface="Arial" pitchFamily="34" charset="0"/>
                <a:cs typeface="Arial" pitchFamily="34" charset="0"/>
              </a:rPr>
              <a:t>kraszanki</a:t>
            </a:r>
            <a:r>
              <a:rPr lang="en-US" sz="2000" dirty="0" smtClean="0">
                <a:solidFill>
                  <a:schemeClr val="tx2">
                    <a:lumMod val="75000"/>
                  </a:schemeClr>
                </a:solidFill>
                <a:latin typeface="Arial" pitchFamily="34" charset="0"/>
                <a:cs typeface="Arial" pitchFamily="34" charset="0"/>
              </a:rPr>
              <a:t>". If patterns are etched with a pointed </a:t>
            </a:r>
            <a:r>
              <a:rPr lang="pl-PL" sz="2000" dirty="0" smtClean="0">
                <a:solidFill>
                  <a:schemeClr val="tx2">
                    <a:lumMod val="75000"/>
                  </a:schemeClr>
                </a:solidFill>
                <a:latin typeface="Arial" pitchFamily="34" charset="0"/>
                <a:cs typeface="Arial" pitchFamily="34" charset="0"/>
              </a:rPr>
              <a:t> 	   	       </a:t>
            </a:r>
            <a:r>
              <a:rPr lang="en-US" sz="2000" dirty="0" smtClean="0">
                <a:solidFill>
                  <a:schemeClr val="tx2">
                    <a:lumMod val="75000"/>
                  </a:schemeClr>
                </a:solidFill>
                <a:latin typeface="Arial" pitchFamily="34" charset="0"/>
                <a:cs typeface="Arial" pitchFamily="34" charset="0"/>
              </a:rPr>
              <a:t>instrument on top of the paint, the eggs are then called </a:t>
            </a:r>
            <a:r>
              <a:rPr lang="pl-PL" sz="2000" dirty="0" smtClean="0">
                <a:solidFill>
                  <a:schemeClr val="tx2">
                    <a:lumMod val="75000"/>
                  </a:schemeClr>
                </a:solidFill>
                <a:latin typeface="Arial" pitchFamily="34" charset="0"/>
                <a:cs typeface="Arial" pitchFamily="34" charset="0"/>
              </a:rPr>
              <a:t> 	       </a:t>
            </a:r>
            <a:r>
              <a:rPr lang="en-US" sz="2000" dirty="0" smtClean="0">
                <a:solidFill>
                  <a:schemeClr val="tx2">
                    <a:lumMod val="75000"/>
                  </a:schemeClr>
                </a:solidFill>
                <a:latin typeface="Arial" pitchFamily="34" charset="0"/>
                <a:cs typeface="Arial" pitchFamily="34" charset="0"/>
              </a:rPr>
              <a:t>"</a:t>
            </a:r>
            <a:r>
              <a:rPr lang="en-US" sz="2000" dirty="0" err="1" smtClean="0">
                <a:solidFill>
                  <a:schemeClr val="tx2">
                    <a:lumMod val="75000"/>
                  </a:schemeClr>
                </a:solidFill>
                <a:latin typeface="Arial" pitchFamily="34" charset="0"/>
                <a:cs typeface="Arial" pitchFamily="34" charset="0"/>
              </a:rPr>
              <a:t>skrobanki</a:t>
            </a:r>
            <a:r>
              <a:rPr lang="en-US" sz="2000" dirty="0" smtClean="0">
                <a:solidFill>
                  <a:schemeClr val="tx2">
                    <a:lumMod val="75000"/>
                  </a:schemeClr>
                </a:solidFill>
                <a:latin typeface="Arial" pitchFamily="34" charset="0"/>
                <a:cs typeface="Arial" pitchFamily="34" charset="0"/>
              </a:rPr>
              <a:t>" or "</a:t>
            </a:r>
            <a:r>
              <a:rPr lang="en-US" sz="2000" dirty="0" err="1" smtClean="0">
                <a:solidFill>
                  <a:schemeClr val="tx2">
                    <a:lumMod val="75000"/>
                  </a:schemeClr>
                </a:solidFill>
                <a:latin typeface="Arial" pitchFamily="34" charset="0"/>
                <a:cs typeface="Arial" pitchFamily="34" charset="0"/>
              </a:rPr>
              <a:t>rysowanki</a:t>
            </a:r>
            <a:r>
              <a:rPr lang="en-US" sz="2000" dirty="0" smtClean="0">
                <a:solidFill>
                  <a:schemeClr val="tx2">
                    <a:lumMod val="75000"/>
                  </a:schemeClr>
                </a:solidFill>
                <a:latin typeface="Arial" pitchFamily="34" charset="0"/>
                <a:cs typeface="Arial" pitchFamily="34" charset="0"/>
              </a:rPr>
              <a:t>". </a:t>
            </a:r>
            <a:endParaRPr lang="pl-PL" sz="2000" dirty="0" smtClean="0">
              <a:solidFill>
                <a:schemeClr val="tx2">
                  <a:lumMod val="75000"/>
                </a:schemeClr>
              </a:solidFill>
              <a:latin typeface="Arial" pitchFamily="34" charset="0"/>
              <a:cs typeface="Arial" pitchFamily="34" charset="0"/>
            </a:endParaRPr>
          </a:p>
          <a:p>
            <a:endParaRPr lang="pl-PL" sz="2000" dirty="0"/>
          </a:p>
        </p:txBody>
      </p:sp>
      <p:pic>
        <p:nvPicPr>
          <p:cNvPr id="1031" name="Picture 7" descr="C:\Documents and Settings\Alina\Ustawienia lokalne\Temporary Internet Files\Content.IE5\90WSZMW8\MP900382963[1].jpg"/>
          <p:cNvPicPr>
            <a:picLocks noChangeAspect="1" noChangeArrowheads="1"/>
          </p:cNvPicPr>
          <p:nvPr/>
        </p:nvPicPr>
        <p:blipFill>
          <a:blip r:embed="rId3" cstate="print"/>
          <a:srcRect/>
          <a:stretch>
            <a:fillRect/>
          </a:stretch>
        </p:blipFill>
        <p:spPr bwMode="auto">
          <a:xfrm>
            <a:off x="179512" y="3140969"/>
            <a:ext cx="1543028" cy="2160240"/>
          </a:xfrm>
          <a:prstGeom prst="rect">
            <a:avLst/>
          </a:prstGeom>
          <a:noFill/>
        </p:spPr>
      </p:pic>
      <p:pic>
        <p:nvPicPr>
          <p:cNvPr id="1035" name="Picture 11" descr="C:\Documents and Settings\Alina\Ustawienia lokalne\Temporary Internet Files\Content.IE5\5LT2E0AP\MP900399610[1].jpg"/>
          <p:cNvPicPr>
            <a:picLocks noChangeAspect="1" noChangeArrowheads="1"/>
          </p:cNvPicPr>
          <p:nvPr/>
        </p:nvPicPr>
        <p:blipFill>
          <a:blip r:embed="rId4" cstate="print"/>
          <a:srcRect/>
          <a:stretch>
            <a:fillRect/>
          </a:stretch>
        </p:blipFill>
        <p:spPr bwMode="auto">
          <a:xfrm>
            <a:off x="7884368" y="332656"/>
            <a:ext cx="1064501" cy="1330951"/>
          </a:xfrm>
          <a:prstGeom prst="rect">
            <a:avLst/>
          </a:prstGeom>
          <a:noFill/>
        </p:spPr>
      </p:pic>
    </p:spTree>
  </p:cSld>
  <p:clrMapOvr>
    <a:masterClrMapping/>
  </p:clrMapOvr>
  <p:transition spd="slow">
    <p:pull dir="ru"/>
    <p:sndAc>
      <p:stSnd>
        <p:snd r:embed="rId2" name="camera.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642910" y="571480"/>
            <a:ext cx="7772400" cy="1000131"/>
          </a:xfrm>
        </p:spPr>
        <p:txBody>
          <a:bodyPr>
            <a:normAutofit fontScale="90000"/>
          </a:bodyPr>
          <a:lstStyle/>
          <a:p>
            <a:pPr algn="ctr"/>
            <a:r>
              <a:rPr lang="pl-PL" b="0" dirty="0" smtClean="0"/>
              <a:t/>
            </a:r>
            <a:br>
              <a:rPr lang="pl-PL" b="0" dirty="0" smtClean="0"/>
            </a:br>
            <a:r>
              <a:rPr lang="pl-PL" sz="5400" b="1" dirty="0" smtClean="0">
                <a:solidFill>
                  <a:srgbClr val="00B0F0"/>
                </a:solidFill>
              </a:rPr>
              <a:t>Easter eggs</a:t>
            </a:r>
            <a:endParaRPr lang="pl-PL" sz="5400" b="1" dirty="0">
              <a:solidFill>
                <a:srgbClr val="00B0F0"/>
              </a:solidFill>
            </a:endParaRPr>
          </a:p>
        </p:txBody>
      </p:sp>
      <p:sp>
        <p:nvSpPr>
          <p:cNvPr id="3" name="Podtytuł 2"/>
          <p:cNvSpPr>
            <a:spLocks noGrp="1"/>
          </p:cNvSpPr>
          <p:nvPr>
            <p:ph type="subTitle" idx="1"/>
          </p:nvPr>
        </p:nvSpPr>
        <p:spPr>
          <a:xfrm>
            <a:off x="3857620" y="2357430"/>
            <a:ext cx="4857784" cy="3571900"/>
          </a:xfrm>
        </p:spPr>
        <p:txBody>
          <a:bodyPr>
            <a:normAutofit lnSpcReduction="10000"/>
          </a:bodyPr>
          <a:lstStyle/>
          <a:p>
            <a:r>
              <a:rPr lang="pl-PL" sz="2800" dirty="0" smtClean="0">
                <a:solidFill>
                  <a:srgbClr val="00B0F0"/>
                </a:solidFill>
              </a:rPr>
              <a:t>Easter eggs are eggs </a:t>
            </a:r>
            <a:r>
              <a:rPr lang="en-US" sz="2800" dirty="0" smtClean="0">
                <a:solidFill>
                  <a:srgbClr val="00B0F0"/>
                </a:solidFill>
              </a:rPr>
              <a:t>(usually chicken, but </a:t>
            </a:r>
            <a:r>
              <a:rPr lang="pl-PL" sz="2800" dirty="0" err="1" smtClean="0">
                <a:solidFill>
                  <a:srgbClr val="00B0F0"/>
                </a:solidFill>
              </a:rPr>
              <a:t>also</a:t>
            </a:r>
            <a:r>
              <a:rPr lang="pl-PL" sz="2800" dirty="0" smtClean="0">
                <a:solidFill>
                  <a:srgbClr val="00B0F0"/>
                </a:solidFill>
              </a:rPr>
              <a:t> </a:t>
            </a:r>
            <a:r>
              <a:rPr lang="en-US" sz="2800" dirty="0" smtClean="0">
                <a:solidFill>
                  <a:srgbClr val="00B0F0"/>
                </a:solidFill>
              </a:rPr>
              <a:t>the goose or duck) decorated with various  techniques.</a:t>
            </a:r>
            <a:r>
              <a:rPr lang="pl-PL" sz="2800" dirty="0" smtClean="0">
                <a:solidFill>
                  <a:srgbClr val="00B0F0"/>
                </a:solidFill>
              </a:rPr>
              <a:t> </a:t>
            </a:r>
            <a:r>
              <a:rPr lang="en-US" sz="2800" dirty="0" smtClean="0">
                <a:solidFill>
                  <a:srgbClr val="00B0F0"/>
                </a:solidFill>
              </a:rPr>
              <a:t>Before they believed that given eggs at Easter were protecting from the evil</a:t>
            </a:r>
            <a:r>
              <a:rPr lang="pl-PL" sz="2800" dirty="0" smtClean="0">
                <a:solidFill>
                  <a:srgbClr val="00B0F0"/>
                </a:solidFill>
              </a:rPr>
              <a:t> </a:t>
            </a:r>
            <a:r>
              <a:rPr lang="en-US" sz="2800" dirty="0" smtClean="0">
                <a:solidFill>
                  <a:srgbClr val="00B0F0"/>
                </a:solidFill>
              </a:rPr>
              <a:t>an</a:t>
            </a:r>
            <a:r>
              <a:rPr lang="pl-PL" sz="2800" dirty="0" smtClean="0">
                <a:solidFill>
                  <a:srgbClr val="00B0F0"/>
                </a:solidFill>
              </a:rPr>
              <a:t>d</a:t>
            </a:r>
            <a:r>
              <a:rPr lang="en-US" sz="2800" dirty="0" smtClean="0">
                <a:solidFill>
                  <a:srgbClr val="00B0F0"/>
                </a:solidFill>
              </a:rPr>
              <a:t> </a:t>
            </a:r>
            <a:r>
              <a:rPr lang="pl-PL" sz="2800" dirty="0" smtClean="0">
                <a:solidFill>
                  <a:srgbClr val="00B0F0"/>
                </a:solidFill>
              </a:rPr>
              <a:t>an </a:t>
            </a:r>
            <a:r>
              <a:rPr lang="en-US" sz="2800" dirty="0" smtClean="0">
                <a:solidFill>
                  <a:srgbClr val="00B0F0"/>
                </a:solidFill>
              </a:rPr>
              <a:t>auspiciousness, a health and a luck in love guarantee. </a:t>
            </a:r>
            <a:endParaRPr lang="pl-PL" sz="2800" dirty="0">
              <a:solidFill>
                <a:srgbClr val="00B0F0"/>
              </a:solidFill>
            </a:endParaRPr>
          </a:p>
        </p:txBody>
      </p:sp>
      <p:pic>
        <p:nvPicPr>
          <p:cNvPr id="25614" name="Picture 14" descr="http://foto.get.studio.wp.pl/s,vhs,n,58618682,f,5401412386661393222920042_pres.jpg"/>
          <p:cNvPicPr>
            <a:picLocks noChangeAspect="1" noChangeArrowheads="1"/>
          </p:cNvPicPr>
          <p:nvPr/>
        </p:nvPicPr>
        <p:blipFill>
          <a:blip r:embed="rId3" cstate="print"/>
          <a:srcRect/>
          <a:stretch>
            <a:fillRect/>
          </a:stretch>
        </p:blipFill>
        <p:spPr bwMode="auto">
          <a:xfrm>
            <a:off x="285720" y="2928934"/>
            <a:ext cx="3500462" cy="2380314"/>
          </a:xfrm>
          <a:prstGeom prst="rect">
            <a:avLst/>
          </a:prstGeom>
          <a:noFill/>
        </p:spPr>
      </p:pic>
    </p:spTree>
  </p:cSld>
  <p:clrMapOvr>
    <a:masterClrMapping/>
  </p:clrMapOvr>
  <p:transition spd="slow">
    <p:zoom dir="in"/>
    <p:sndAc>
      <p:stSnd>
        <p:snd r:embed="rId2" name="camera.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1"/>
          <p:cNvSpPr>
            <a:spLocks noGrp="1"/>
          </p:cNvSpPr>
          <p:nvPr>
            <p:ph idx="1"/>
          </p:nvPr>
        </p:nvSpPr>
        <p:spPr>
          <a:xfrm>
            <a:off x="571472" y="714356"/>
            <a:ext cx="5929354" cy="4525963"/>
          </a:xfrm>
        </p:spPr>
        <p:txBody>
          <a:bodyPr>
            <a:normAutofit/>
          </a:bodyPr>
          <a:lstStyle/>
          <a:p>
            <a:pPr algn="ctr">
              <a:buNone/>
            </a:pPr>
            <a:r>
              <a:rPr lang="pl-PL" sz="2600" dirty="0" smtClean="0">
                <a:solidFill>
                  <a:srgbClr val="00B0F0"/>
                </a:solidFill>
              </a:rPr>
              <a:t>E</a:t>
            </a:r>
            <a:r>
              <a:rPr lang="en-US" sz="2600" dirty="0" smtClean="0">
                <a:solidFill>
                  <a:srgbClr val="00B0F0"/>
                </a:solidFill>
              </a:rPr>
              <a:t>ggshells are being decorated with various methods in various regions of Poland</a:t>
            </a:r>
            <a:r>
              <a:rPr lang="pl-PL" sz="2600" dirty="0" smtClean="0">
                <a:solidFill>
                  <a:srgbClr val="00B0F0"/>
                </a:solidFill>
              </a:rPr>
              <a:t>.</a:t>
            </a:r>
            <a:r>
              <a:rPr lang="en-US" sz="2600" dirty="0" smtClean="0">
                <a:solidFill>
                  <a:srgbClr val="00B0F0"/>
                </a:solidFill>
              </a:rPr>
              <a:t> Depending on the technique of decorating, festive eggs have different names</a:t>
            </a:r>
            <a:r>
              <a:rPr lang="pl-PL" sz="2600" dirty="0" smtClean="0">
                <a:solidFill>
                  <a:srgbClr val="00B0F0"/>
                </a:solidFill>
              </a:rPr>
              <a:t>.</a:t>
            </a:r>
          </a:p>
          <a:p>
            <a:pPr algn="ctr">
              <a:buNone/>
            </a:pPr>
            <a:r>
              <a:rPr lang="pl-PL" sz="2600" dirty="0" smtClean="0">
                <a:solidFill>
                  <a:srgbClr val="00B0F0"/>
                </a:solidFill>
              </a:rPr>
              <a:t>We can decorate them, for example :</a:t>
            </a:r>
          </a:p>
          <a:p>
            <a:pPr algn="ctr">
              <a:buFont typeface="Courier New" pitchFamily="49" charset="0"/>
              <a:buChar char="o"/>
            </a:pPr>
            <a:r>
              <a:rPr lang="en-US" sz="2600" dirty="0" smtClean="0">
                <a:solidFill>
                  <a:srgbClr val="00B0F0"/>
                </a:solidFill>
              </a:rPr>
              <a:t>with drawing on hot, molten wax</a:t>
            </a:r>
            <a:endParaRPr lang="pl-PL" sz="2600" dirty="0" smtClean="0">
              <a:solidFill>
                <a:srgbClr val="00B0F0"/>
              </a:solidFill>
            </a:endParaRPr>
          </a:p>
          <a:p>
            <a:pPr algn="ctr">
              <a:buFont typeface="Courier New" pitchFamily="49" charset="0"/>
              <a:buChar char="o"/>
            </a:pPr>
            <a:r>
              <a:rPr lang="en-US" sz="2600" dirty="0" smtClean="0">
                <a:solidFill>
                  <a:srgbClr val="00B0F0"/>
                </a:solidFill>
              </a:rPr>
              <a:t>with multicolored cut-outs of paper</a:t>
            </a:r>
            <a:endParaRPr lang="pl-PL" sz="2600" dirty="0" smtClean="0">
              <a:solidFill>
                <a:srgbClr val="00B0F0"/>
              </a:solidFill>
            </a:endParaRPr>
          </a:p>
          <a:p>
            <a:pPr algn="ctr">
              <a:buFont typeface="Courier New" pitchFamily="49" charset="0"/>
              <a:buChar char="o"/>
            </a:pPr>
            <a:r>
              <a:rPr lang="en-US" sz="2600" dirty="0" smtClean="0">
                <a:solidFill>
                  <a:srgbClr val="00B0F0"/>
                </a:solidFill>
              </a:rPr>
              <a:t>throwing them into ready or done dye</a:t>
            </a:r>
            <a:endParaRPr lang="pl-PL" sz="2600" dirty="0" smtClean="0">
              <a:solidFill>
                <a:srgbClr val="00B0F0"/>
              </a:solidFill>
            </a:endParaRPr>
          </a:p>
          <a:p>
            <a:pPr algn="ctr">
              <a:buFont typeface="Courier New" pitchFamily="49" charset="0"/>
              <a:buChar char="o"/>
            </a:pPr>
            <a:r>
              <a:rPr lang="en-US" sz="2600" dirty="0" smtClean="0">
                <a:solidFill>
                  <a:srgbClr val="00B0F0"/>
                </a:solidFill>
              </a:rPr>
              <a:t>scraping patterns with the special knife</a:t>
            </a:r>
            <a:endParaRPr lang="pl-PL" sz="2600" dirty="0">
              <a:solidFill>
                <a:srgbClr val="00B0F0"/>
              </a:solidFill>
            </a:endParaRPr>
          </a:p>
        </p:txBody>
      </p:sp>
      <p:pic>
        <p:nvPicPr>
          <p:cNvPr id="26634" name="Picture 10" descr="C:\Users\Ja\AppData\Local\Microsoft\Windows\Temporary Internet Files\Content.IE5\NT6JVIRO\MC900353827[1].wmf"/>
          <p:cNvPicPr>
            <a:picLocks noChangeAspect="1" noChangeArrowheads="1"/>
          </p:cNvPicPr>
          <p:nvPr/>
        </p:nvPicPr>
        <p:blipFill>
          <a:blip r:embed="rId3" cstate="print"/>
          <a:srcRect/>
          <a:stretch>
            <a:fillRect/>
          </a:stretch>
        </p:blipFill>
        <p:spPr bwMode="auto">
          <a:xfrm>
            <a:off x="6143636" y="3786190"/>
            <a:ext cx="2832100" cy="2792412"/>
          </a:xfrm>
          <a:prstGeom prst="rect">
            <a:avLst/>
          </a:prstGeom>
          <a:noFill/>
        </p:spPr>
      </p:pic>
    </p:spTree>
  </p:cSld>
  <p:clrMapOvr>
    <a:masterClrMapping/>
  </p:clrMapOvr>
  <p:transition spd="slow">
    <p:dissolve/>
    <p:sndAc>
      <p:stSnd>
        <p:snd r:embed="rId2" name="camera.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619672" y="1340768"/>
            <a:ext cx="5572164" cy="2862650"/>
          </a:xfrm>
        </p:spPr>
        <p:txBody>
          <a:bodyPr/>
          <a:lstStyle/>
          <a:p>
            <a:pPr algn="ctr">
              <a:buNone/>
            </a:pPr>
            <a:r>
              <a:rPr lang="en-US" dirty="0" smtClean="0">
                <a:solidFill>
                  <a:srgbClr val="00B0F0"/>
                </a:solidFill>
              </a:rPr>
              <a:t>At present painted eggs are being carried out before the Easter</a:t>
            </a:r>
            <a:r>
              <a:rPr lang="pl-PL" dirty="0" smtClean="0">
                <a:solidFill>
                  <a:srgbClr val="00B0F0"/>
                </a:solidFill>
              </a:rPr>
              <a:t>. And now  the </a:t>
            </a:r>
            <a:r>
              <a:rPr lang="en-US" dirty="0" smtClean="0">
                <a:solidFill>
                  <a:srgbClr val="00B0F0"/>
                </a:solidFill>
              </a:rPr>
              <a:t>ceremonial breakfast on Sunday Easter is preceding sharing by the blessed egg.</a:t>
            </a:r>
            <a:endParaRPr lang="pl-PL" dirty="0">
              <a:solidFill>
                <a:srgbClr val="00B0F0"/>
              </a:solidFill>
            </a:endParaRPr>
          </a:p>
        </p:txBody>
      </p:sp>
      <p:pic>
        <p:nvPicPr>
          <p:cNvPr id="27652" name="Picture 4" descr="http://www.salzburg24.at/2012/03/eier-600x393.jpg"/>
          <p:cNvPicPr>
            <a:picLocks noChangeAspect="1" noChangeArrowheads="1"/>
          </p:cNvPicPr>
          <p:nvPr/>
        </p:nvPicPr>
        <p:blipFill>
          <a:blip r:embed="rId3" cstate="print"/>
          <a:srcRect l="3970" t="30303"/>
          <a:stretch>
            <a:fillRect/>
          </a:stretch>
        </p:blipFill>
        <p:spPr bwMode="auto">
          <a:xfrm>
            <a:off x="4572000" y="4357694"/>
            <a:ext cx="4337205" cy="2214578"/>
          </a:xfrm>
          <a:prstGeom prst="rect">
            <a:avLst/>
          </a:prstGeom>
          <a:noFill/>
        </p:spPr>
      </p:pic>
      <p:pic>
        <p:nvPicPr>
          <p:cNvPr id="27654" name="Picture 6" descr="C:\Users\Ja\AppData\Local\Microsoft\Windows\Temporary Internet Files\Content.IE5\0KN164VD\MC900237792[1].wmf"/>
          <p:cNvPicPr>
            <a:picLocks noChangeAspect="1" noChangeArrowheads="1"/>
          </p:cNvPicPr>
          <p:nvPr/>
        </p:nvPicPr>
        <p:blipFill>
          <a:blip r:embed="rId4" cstate="print"/>
          <a:srcRect/>
          <a:stretch>
            <a:fillRect/>
          </a:stretch>
        </p:blipFill>
        <p:spPr bwMode="auto">
          <a:xfrm>
            <a:off x="214282" y="214290"/>
            <a:ext cx="2405062" cy="1433512"/>
          </a:xfrm>
          <a:prstGeom prst="rect">
            <a:avLst/>
          </a:prstGeom>
          <a:noFill/>
        </p:spPr>
      </p:pic>
    </p:spTree>
  </p:cSld>
  <p:clrMapOvr>
    <a:masterClrMapping/>
  </p:clrMapOvr>
  <p:transition spd="slow">
    <p:strips dir="ru"/>
    <p:sndAc>
      <p:stSnd>
        <p:snd r:embed="rId2" name="camera.wav"/>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467544" y="2492896"/>
            <a:ext cx="8386192" cy="1222375"/>
          </a:xfrm>
        </p:spPr>
        <p:txBody>
          <a:bodyPr>
            <a:normAutofit/>
          </a:bodyPr>
          <a:lstStyle/>
          <a:p>
            <a:r>
              <a:rPr lang="pl-PL" sz="6000" b="1" dirty="0" smtClean="0">
                <a:solidFill>
                  <a:schemeClr val="tx2">
                    <a:lumMod val="75000"/>
                  </a:schemeClr>
                </a:solidFill>
              </a:rPr>
              <a:t>EASTER FOOD</a:t>
            </a:r>
            <a:endParaRPr lang="pl-PL" sz="5800" b="1" dirty="0">
              <a:solidFill>
                <a:schemeClr val="tx2">
                  <a:lumMod val="75000"/>
                </a:schemeClr>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3" name="Podtytuł 2"/>
          <p:cNvSpPr>
            <a:spLocks noGrp="1"/>
          </p:cNvSpPr>
          <p:nvPr>
            <p:ph type="subTitle" idx="1"/>
          </p:nvPr>
        </p:nvSpPr>
        <p:spPr>
          <a:xfrm>
            <a:off x="971600" y="3717032"/>
            <a:ext cx="8458200" cy="914400"/>
          </a:xfrm>
        </p:spPr>
        <p:txBody>
          <a:bodyPr>
            <a:normAutofit/>
          </a:bodyPr>
          <a:lstStyle/>
          <a:p>
            <a:r>
              <a:rPr lang="pl-PL" sz="2800" dirty="0" err="1" smtClean="0"/>
              <a:t>What</a:t>
            </a:r>
            <a:r>
              <a:rPr lang="pl-PL" sz="2800" dirty="0" smtClean="0"/>
              <a:t> </a:t>
            </a:r>
            <a:r>
              <a:rPr lang="pl-PL" sz="2800" dirty="0" err="1" smtClean="0"/>
              <a:t>can</a:t>
            </a:r>
            <a:r>
              <a:rPr lang="pl-PL" sz="2800" dirty="0" smtClean="0"/>
              <a:t> </a:t>
            </a:r>
            <a:r>
              <a:rPr lang="pl-PL" sz="2800" dirty="0" err="1" smtClean="0"/>
              <a:t>you</a:t>
            </a:r>
            <a:r>
              <a:rPr lang="pl-PL" sz="2800" dirty="0" smtClean="0"/>
              <a:t> </a:t>
            </a:r>
            <a:r>
              <a:rPr lang="pl-PL" sz="2800" dirty="0" err="1" smtClean="0"/>
              <a:t>find</a:t>
            </a:r>
            <a:r>
              <a:rPr lang="pl-PL" sz="2800" dirty="0" smtClean="0"/>
              <a:t> </a:t>
            </a:r>
            <a:r>
              <a:rPr lang="pl-PL" sz="2800" dirty="0" err="1" smtClean="0"/>
              <a:t>in</a:t>
            </a:r>
            <a:r>
              <a:rPr lang="pl-PL" sz="2800" dirty="0" smtClean="0"/>
              <a:t> an </a:t>
            </a:r>
            <a:r>
              <a:rPr lang="pl-PL" sz="2800" dirty="0" err="1" smtClean="0"/>
              <a:t>Easter</a:t>
            </a:r>
            <a:r>
              <a:rPr lang="pl-PL" sz="2800" dirty="0" smtClean="0"/>
              <a:t> basket?</a:t>
            </a:r>
            <a:endParaRPr lang="pl-PL" sz="2800" dirty="0"/>
          </a:p>
        </p:txBody>
      </p:sp>
      <p:pic>
        <p:nvPicPr>
          <p:cNvPr id="1026" name="Picture 2" descr="C:\Documents and Settings\Alina\Ustawienia lokalne\Temporary Internet Files\Content.IE5\5K7LTFX8\MC900436379[1].png"/>
          <p:cNvPicPr>
            <a:picLocks noChangeAspect="1" noChangeArrowheads="1"/>
          </p:cNvPicPr>
          <p:nvPr/>
        </p:nvPicPr>
        <p:blipFill>
          <a:blip r:embed="rId3" cstate="print"/>
          <a:srcRect/>
          <a:stretch>
            <a:fillRect/>
          </a:stretch>
        </p:blipFill>
        <p:spPr bwMode="auto">
          <a:xfrm>
            <a:off x="5796136" y="4581128"/>
            <a:ext cx="1714500" cy="1714500"/>
          </a:xfrm>
          <a:prstGeom prst="rect">
            <a:avLst/>
          </a:prstGeom>
          <a:noFill/>
        </p:spPr>
      </p:pic>
    </p:spTree>
  </p:cSld>
  <p:clrMapOvr>
    <a:masterClrMapping/>
  </p:clrMapOvr>
  <p:transition spd="slow">
    <p:plus/>
    <p:sndAc>
      <p:stSnd>
        <p:snd r:embed="rId2" name="camera.wav"/>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dirty="0"/>
          </a:p>
        </p:txBody>
      </p:sp>
      <p:pic>
        <p:nvPicPr>
          <p:cNvPr id="4" name="Symbol zastępczy zawartości 3" descr="url.jpg"/>
          <p:cNvPicPr>
            <a:picLocks noGrp="1" noChangeAspect="1"/>
          </p:cNvPicPr>
          <p:nvPr>
            <p:ph idx="1"/>
          </p:nvPr>
        </p:nvPicPr>
        <p:blipFill>
          <a:blip r:embed="rId3" cstate="print"/>
          <a:stretch>
            <a:fillRect/>
          </a:stretch>
        </p:blipFill>
        <p:spPr>
          <a:xfrm rot="21256054">
            <a:off x="372743" y="667344"/>
            <a:ext cx="5394810" cy="269740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Symbol zastępczy zawartości 3" descr="9cf9def8-732c-48fe-9f5e-b8a608de392c_20100220125110_Jajka-43.jpg"/>
          <p:cNvPicPr>
            <a:picLocks noChangeAspect="1"/>
          </p:cNvPicPr>
          <p:nvPr/>
        </p:nvPicPr>
        <p:blipFill>
          <a:blip r:embed="rId4" cstate="print"/>
          <a:stretch>
            <a:fillRect/>
          </a:stretch>
        </p:blipFill>
        <p:spPr>
          <a:xfrm>
            <a:off x="5940152" y="260648"/>
            <a:ext cx="2304256" cy="1728192"/>
          </a:xfrm>
          <a:prstGeom prst="rect">
            <a:avLst/>
          </a:prstGeom>
          <a:ln>
            <a:noFill/>
          </a:ln>
          <a:effectLst>
            <a:softEdge rad="112500"/>
          </a:effectLst>
        </p:spPr>
      </p:pic>
      <p:pic>
        <p:nvPicPr>
          <p:cNvPr id="6" name="Obraz 5" descr="2009-04-12_wielkanocne_wedliny.jpg"/>
          <p:cNvPicPr>
            <a:picLocks noChangeAspect="1"/>
          </p:cNvPicPr>
          <p:nvPr/>
        </p:nvPicPr>
        <p:blipFill>
          <a:blip r:embed="rId5" cstate="print"/>
          <a:stretch>
            <a:fillRect/>
          </a:stretch>
        </p:blipFill>
        <p:spPr>
          <a:xfrm rot="391993">
            <a:off x="2516616" y="4675838"/>
            <a:ext cx="3031916" cy="2016224"/>
          </a:xfrm>
          <a:prstGeom prst="ellipse">
            <a:avLst/>
          </a:prstGeom>
          <a:ln>
            <a:noFill/>
          </a:ln>
          <a:effectLst>
            <a:softEdge rad="112500"/>
          </a:effectLst>
        </p:spPr>
      </p:pic>
      <p:pic>
        <p:nvPicPr>
          <p:cNvPr id="8" name="Obraz 7" descr="c3_ser_zolty_dodaje_energii.jpg"/>
          <p:cNvPicPr>
            <a:picLocks noChangeAspect="1"/>
          </p:cNvPicPr>
          <p:nvPr/>
        </p:nvPicPr>
        <p:blipFill>
          <a:blip r:embed="rId6" cstate="print"/>
          <a:stretch>
            <a:fillRect/>
          </a:stretch>
        </p:blipFill>
        <p:spPr>
          <a:xfrm>
            <a:off x="4355976" y="3068960"/>
            <a:ext cx="2958590" cy="1944216"/>
          </a:xfrm>
          <a:prstGeom prst="rect">
            <a:avLst/>
          </a:prstGeom>
          <a:ln>
            <a:noFill/>
          </a:ln>
          <a:effectLst>
            <a:softEdge rad="112500"/>
          </a:effectLst>
        </p:spPr>
      </p:pic>
      <p:pic>
        <p:nvPicPr>
          <p:cNvPr id="9" name="Obraz 8" descr="4f803c17061a1_k2.jpg"/>
          <p:cNvPicPr>
            <a:picLocks noChangeAspect="1"/>
          </p:cNvPicPr>
          <p:nvPr/>
        </p:nvPicPr>
        <p:blipFill>
          <a:blip r:embed="rId7" cstate="print"/>
          <a:srcRect t="24274"/>
          <a:stretch>
            <a:fillRect/>
          </a:stretch>
        </p:blipFill>
        <p:spPr>
          <a:xfrm>
            <a:off x="6228184" y="3501008"/>
            <a:ext cx="2595612" cy="3144867"/>
          </a:xfrm>
          <a:prstGeom prst="rect">
            <a:avLst/>
          </a:prstGeom>
          <a:ln>
            <a:noFill/>
          </a:ln>
          <a:effectLst>
            <a:softEdge rad="112500"/>
          </a:effectLst>
        </p:spPr>
      </p:pic>
      <p:pic>
        <p:nvPicPr>
          <p:cNvPr id="7" name="Obraz 6" descr="2050537-sol-300-227.jpg"/>
          <p:cNvPicPr>
            <a:picLocks noChangeAspect="1"/>
          </p:cNvPicPr>
          <p:nvPr/>
        </p:nvPicPr>
        <p:blipFill>
          <a:blip r:embed="rId8" cstate="print"/>
          <a:srcRect t="3891" r="10622"/>
          <a:stretch>
            <a:fillRect/>
          </a:stretch>
        </p:blipFill>
        <p:spPr>
          <a:xfrm rot="20648911">
            <a:off x="6435633" y="1972673"/>
            <a:ext cx="2244938" cy="1826594"/>
          </a:xfrm>
          <a:prstGeom prst="rect">
            <a:avLst/>
          </a:prstGeom>
          <a:ln>
            <a:noFill/>
          </a:ln>
          <a:effectLst>
            <a:softEdge rad="112500"/>
          </a:effectLst>
        </p:spPr>
      </p:pic>
      <p:pic>
        <p:nvPicPr>
          <p:cNvPr id="10" name="Obraz 9" descr="chrzan-na-wielkanoc-300x219.jpg"/>
          <p:cNvPicPr>
            <a:picLocks noChangeAspect="1"/>
          </p:cNvPicPr>
          <p:nvPr/>
        </p:nvPicPr>
        <p:blipFill>
          <a:blip r:embed="rId9" cstate="print"/>
          <a:stretch>
            <a:fillRect/>
          </a:stretch>
        </p:blipFill>
        <p:spPr>
          <a:xfrm>
            <a:off x="0" y="3861048"/>
            <a:ext cx="2857500" cy="2085975"/>
          </a:xfrm>
          <a:prstGeom prst="ellipse">
            <a:avLst/>
          </a:prstGeom>
          <a:ln>
            <a:noFill/>
          </a:ln>
          <a:effectLst>
            <a:softEdge rad="112500"/>
          </a:effectLst>
        </p:spPr>
      </p:pic>
    </p:spTree>
  </p:cSld>
  <p:clrMapOvr>
    <a:masterClrMapping/>
  </p:clrMapOvr>
  <p:transition spd="slow">
    <p:zoom/>
    <p:sndAc>
      <p:stSnd>
        <p:snd r:embed="rId2" name="camera.wav"/>
      </p:stSnd>
    </p:sndAc>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2.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3.xml><?xml version="1.0" encoding="utf-8"?>
<p:tagLst xmlns:a="http://schemas.openxmlformats.org/drawingml/2006/main" xmlns:r="http://schemas.openxmlformats.org/officeDocument/2006/relationships" xmlns:p="http://schemas.openxmlformats.org/presentationml/2006/main">
  <p:tag name="RNRSTYLE" val="Indezine_TM_Title"/>
</p:tagLst>
</file>

<file path=ppt/tags/tag4.xml><?xml version="1.0" encoding="utf-8"?>
<p:tagLst xmlns:a="http://schemas.openxmlformats.org/drawingml/2006/main" xmlns:r="http://schemas.openxmlformats.org/officeDocument/2006/relationships" xmlns:p="http://schemas.openxmlformats.org/presentationml/2006/main">
  <p:tag name="RNRSTYLE" val="Indezine_TM_Text"/>
</p:tagLst>
</file>

<file path=ppt/theme/theme1.xml><?xml version="1.0" encoding="utf-8"?>
<a:theme xmlns:a="http://schemas.openxmlformats.org/drawingml/2006/main" name="Motyw2">
  <a:themeElements>
    <a:clrScheme name="chri_0288_slide 2">
      <a:dk1>
        <a:srgbClr val="000000"/>
      </a:dk1>
      <a:lt1>
        <a:srgbClr val="B2DFEE"/>
      </a:lt1>
      <a:dk2>
        <a:srgbClr val="000000"/>
      </a:dk2>
      <a:lt2>
        <a:srgbClr val="B2B2B2"/>
      </a:lt2>
      <a:accent1>
        <a:srgbClr val="0E5CBD"/>
      </a:accent1>
      <a:accent2>
        <a:srgbClr val="3AB912"/>
      </a:accent2>
      <a:accent3>
        <a:srgbClr val="D5ECF5"/>
      </a:accent3>
      <a:accent4>
        <a:srgbClr val="000000"/>
      </a:accent4>
      <a:accent5>
        <a:srgbClr val="AAB5DB"/>
      </a:accent5>
      <a:accent6>
        <a:srgbClr val="34A70F"/>
      </a:accent6>
      <a:hlink>
        <a:srgbClr val="003242"/>
      </a:hlink>
      <a:folHlink>
        <a:srgbClr val="155700"/>
      </a:folHlink>
    </a:clrScheme>
    <a:fontScheme name="chri_0288_slide">
      <a:majorFont>
        <a:latin typeface="Arial"/>
        <a:ea typeface=""/>
        <a:cs typeface="Arial"/>
      </a:majorFont>
      <a:minorFont>
        <a:latin typeface="Arial"/>
        <a:ea typeface=""/>
        <a:cs typeface="Arial"/>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hri_0288_slide 1">
        <a:dk1>
          <a:srgbClr val="000000"/>
        </a:dk1>
        <a:lt1>
          <a:srgbClr val="B2DFEE"/>
        </a:lt1>
        <a:dk2>
          <a:srgbClr val="000000"/>
        </a:dk2>
        <a:lt2>
          <a:srgbClr val="B2B2B2"/>
        </a:lt2>
        <a:accent1>
          <a:srgbClr val="B3EDFF"/>
        </a:accent1>
        <a:accent2>
          <a:srgbClr val="66B3CC"/>
        </a:accent2>
        <a:accent3>
          <a:srgbClr val="D5ECF5"/>
        </a:accent3>
        <a:accent4>
          <a:srgbClr val="000000"/>
        </a:accent4>
        <a:accent5>
          <a:srgbClr val="D6F4FF"/>
        </a:accent5>
        <a:accent6>
          <a:srgbClr val="5CA2B9"/>
        </a:accent6>
        <a:hlink>
          <a:srgbClr val="0C5569"/>
        </a:hlink>
        <a:folHlink>
          <a:srgbClr val="006D99"/>
        </a:folHlink>
      </a:clrScheme>
      <a:clrMap bg1="lt1" tx1="dk1" bg2="lt2" tx2="dk2" accent1="accent1" accent2="accent2" accent3="accent3" accent4="accent4" accent5="accent5" accent6="accent6" hlink="hlink" folHlink="folHlink"/>
    </a:extraClrScheme>
    <a:extraClrScheme>
      <a:clrScheme name="chri_0288_slide 2">
        <a:dk1>
          <a:srgbClr val="000000"/>
        </a:dk1>
        <a:lt1>
          <a:srgbClr val="B2DFEE"/>
        </a:lt1>
        <a:dk2>
          <a:srgbClr val="000000"/>
        </a:dk2>
        <a:lt2>
          <a:srgbClr val="B2B2B2"/>
        </a:lt2>
        <a:accent1>
          <a:srgbClr val="0E5CBD"/>
        </a:accent1>
        <a:accent2>
          <a:srgbClr val="3AB912"/>
        </a:accent2>
        <a:accent3>
          <a:srgbClr val="D5ECF5"/>
        </a:accent3>
        <a:accent4>
          <a:srgbClr val="000000"/>
        </a:accent4>
        <a:accent5>
          <a:srgbClr val="AAB5DB"/>
        </a:accent5>
        <a:accent6>
          <a:srgbClr val="34A70F"/>
        </a:accent6>
        <a:hlink>
          <a:srgbClr val="003242"/>
        </a:hlink>
        <a:folHlink>
          <a:srgbClr val="155700"/>
        </a:folHlink>
      </a:clrScheme>
      <a:clrMap bg1="lt1" tx1="dk1" bg2="lt2" tx2="dk2" accent1="accent1" accent2="accent2" accent3="accent3" accent4="accent4" accent5="accent5" accent6="accent6" hlink="hlink" folHlink="folHlink"/>
    </a:extraClrScheme>
    <a:extraClrScheme>
      <a:clrScheme name="chri_0288_slide 3">
        <a:dk1>
          <a:srgbClr val="000000"/>
        </a:dk1>
        <a:lt1>
          <a:srgbClr val="B2DFEE"/>
        </a:lt1>
        <a:dk2>
          <a:srgbClr val="000000"/>
        </a:dk2>
        <a:lt2>
          <a:srgbClr val="B2B2B2"/>
        </a:lt2>
        <a:accent1>
          <a:srgbClr val="B75314"/>
        </a:accent1>
        <a:accent2>
          <a:srgbClr val="C1760B"/>
        </a:accent2>
        <a:accent3>
          <a:srgbClr val="D5ECF5"/>
        </a:accent3>
        <a:accent4>
          <a:srgbClr val="000000"/>
        </a:accent4>
        <a:accent5>
          <a:srgbClr val="D8B3AA"/>
        </a:accent5>
        <a:accent6>
          <a:srgbClr val="AF6A09"/>
        </a:accent6>
        <a:hlink>
          <a:srgbClr val="004961"/>
        </a:hlink>
        <a:folHlink>
          <a:srgbClr val="650C10"/>
        </a:folHlink>
      </a:clrScheme>
      <a:clrMap bg1="lt1" tx1="dk1" bg2="lt2" tx2="dk2" accent1="accent1" accent2="accent2" accent3="accent3" accent4="accent4" accent5="accent5" accent6="accent6" hlink="hlink" folHlink="folHlink"/>
    </a:extraClrScheme>
    <a:extraClrScheme>
      <a:clrScheme name="chri_0288_slide 4">
        <a:dk1>
          <a:srgbClr val="000000"/>
        </a:dk1>
        <a:lt1>
          <a:srgbClr val="B2DFEE"/>
        </a:lt1>
        <a:dk2>
          <a:srgbClr val="000000"/>
        </a:dk2>
        <a:lt2>
          <a:srgbClr val="B2B2B2"/>
        </a:lt2>
        <a:accent1>
          <a:srgbClr val="1390B8"/>
        </a:accent1>
        <a:accent2>
          <a:srgbClr val="C6C606"/>
        </a:accent2>
        <a:accent3>
          <a:srgbClr val="D5ECF5"/>
        </a:accent3>
        <a:accent4>
          <a:srgbClr val="000000"/>
        </a:accent4>
        <a:accent5>
          <a:srgbClr val="AAC6D8"/>
        </a:accent5>
        <a:accent6>
          <a:srgbClr val="B3B305"/>
        </a:accent6>
        <a:hlink>
          <a:srgbClr val="8F390A"/>
        </a:hlink>
        <a:folHlink>
          <a:srgbClr val="511782"/>
        </a:folHlink>
      </a:clrScheme>
      <a:clrMap bg1="lt1" tx1="dk1" bg2="lt2" tx2="dk2" accent1="accent1" accent2="accent2" accent3="accent3" accent4="accent4" accent5="accent5" accent6="accent6" hlink="hlink" folHlink="folHlink"/>
    </a:extraClrScheme>
    <a:extraClrScheme>
      <a:clrScheme name="chri_0288_slide 5">
        <a:dk1>
          <a:srgbClr val="000000"/>
        </a:dk1>
        <a:lt1>
          <a:srgbClr val="FFFFFF"/>
        </a:lt1>
        <a:dk2>
          <a:srgbClr val="000000"/>
        </a:dk2>
        <a:lt2>
          <a:srgbClr val="B2B2B2"/>
        </a:lt2>
        <a:accent1>
          <a:srgbClr val="B3EDFF"/>
        </a:accent1>
        <a:accent2>
          <a:srgbClr val="66B3CC"/>
        </a:accent2>
        <a:accent3>
          <a:srgbClr val="FFFFFF"/>
        </a:accent3>
        <a:accent4>
          <a:srgbClr val="000000"/>
        </a:accent4>
        <a:accent5>
          <a:srgbClr val="D6F4FF"/>
        </a:accent5>
        <a:accent6>
          <a:srgbClr val="5CA2B9"/>
        </a:accent6>
        <a:hlink>
          <a:srgbClr val="0C5569"/>
        </a:hlink>
        <a:folHlink>
          <a:srgbClr val="006D99"/>
        </a:folHlink>
      </a:clrScheme>
      <a:clrMap bg1="lt1" tx1="dk1" bg2="lt2" tx2="dk2" accent1="accent1" accent2="accent2" accent3="accent3" accent4="accent4" accent5="accent5" accent6="accent6" hlink="hlink" folHlink="folHlink"/>
    </a:extraClrScheme>
    <a:extraClrScheme>
      <a:clrScheme name="chri_0288_slide 6">
        <a:dk1>
          <a:srgbClr val="000000"/>
        </a:dk1>
        <a:lt1>
          <a:srgbClr val="FFFFFF"/>
        </a:lt1>
        <a:dk2>
          <a:srgbClr val="000000"/>
        </a:dk2>
        <a:lt2>
          <a:srgbClr val="B2B2B2"/>
        </a:lt2>
        <a:accent1>
          <a:srgbClr val="0E5CBD"/>
        </a:accent1>
        <a:accent2>
          <a:srgbClr val="3AB912"/>
        </a:accent2>
        <a:accent3>
          <a:srgbClr val="FFFFFF"/>
        </a:accent3>
        <a:accent4>
          <a:srgbClr val="000000"/>
        </a:accent4>
        <a:accent5>
          <a:srgbClr val="AAB5DB"/>
        </a:accent5>
        <a:accent6>
          <a:srgbClr val="34A70F"/>
        </a:accent6>
        <a:hlink>
          <a:srgbClr val="003242"/>
        </a:hlink>
        <a:folHlink>
          <a:srgbClr val="155700"/>
        </a:folHlink>
      </a:clrScheme>
      <a:clrMap bg1="lt1" tx1="dk1" bg2="lt2" tx2="dk2" accent1="accent1" accent2="accent2" accent3="accent3" accent4="accent4" accent5="accent5" accent6="accent6" hlink="hlink" folHlink="folHlink"/>
    </a:extraClrScheme>
    <a:extraClrScheme>
      <a:clrScheme name="chri_0288_slide 7">
        <a:dk1>
          <a:srgbClr val="000000"/>
        </a:dk1>
        <a:lt1>
          <a:srgbClr val="FFFFFF"/>
        </a:lt1>
        <a:dk2>
          <a:srgbClr val="000000"/>
        </a:dk2>
        <a:lt2>
          <a:srgbClr val="B2B2B2"/>
        </a:lt2>
        <a:accent1>
          <a:srgbClr val="B75314"/>
        </a:accent1>
        <a:accent2>
          <a:srgbClr val="C1760B"/>
        </a:accent2>
        <a:accent3>
          <a:srgbClr val="FFFFFF"/>
        </a:accent3>
        <a:accent4>
          <a:srgbClr val="000000"/>
        </a:accent4>
        <a:accent5>
          <a:srgbClr val="D8B3AA"/>
        </a:accent5>
        <a:accent6>
          <a:srgbClr val="AF6A09"/>
        </a:accent6>
        <a:hlink>
          <a:srgbClr val="004961"/>
        </a:hlink>
        <a:folHlink>
          <a:srgbClr val="650C10"/>
        </a:folHlink>
      </a:clrScheme>
      <a:clrMap bg1="lt1" tx1="dk1" bg2="lt2" tx2="dk2" accent1="accent1" accent2="accent2" accent3="accent3" accent4="accent4" accent5="accent5" accent6="accent6" hlink="hlink" folHlink="folHlink"/>
    </a:extraClrScheme>
    <a:extraClrScheme>
      <a:clrScheme name="chri_0288_slide 8">
        <a:dk1>
          <a:srgbClr val="000000"/>
        </a:dk1>
        <a:lt1>
          <a:srgbClr val="FFFFFF"/>
        </a:lt1>
        <a:dk2>
          <a:srgbClr val="000000"/>
        </a:dk2>
        <a:lt2>
          <a:srgbClr val="B2B2B2"/>
        </a:lt2>
        <a:accent1>
          <a:srgbClr val="1390B8"/>
        </a:accent1>
        <a:accent2>
          <a:srgbClr val="C6C606"/>
        </a:accent2>
        <a:accent3>
          <a:srgbClr val="FFFFFF"/>
        </a:accent3>
        <a:accent4>
          <a:srgbClr val="000000"/>
        </a:accent4>
        <a:accent5>
          <a:srgbClr val="AAC6D8"/>
        </a:accent5>
        <a:accent6>
          <a:srgbClr val="B3B305"/>
        </a:accent6>
        <a:hlink>
          <a:srgbClr val="8F390A"/>
        </a:hlink>
        <a:folHlink>
          <a:srgbClr val="51178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Motyw2</Template>
  <TotalTime>158</TotalTime>
  <Words>628</Words>
  <Application>Microsoft Office PowerPoint</Application>
  <PresentationFormat>Pokaz na ekranie (4:3)</PresentationFormat>
  <Paragraphs>43</Paragraphs>
  <Slides>16</Slides>
  <Notes>3</Notes>
  <HiddenSlides>0</HiddenSlides>
  <MMClips>0</MMClips>
  <ScaleCrop>false</ScaleCrop>
  <HeadingPairs>
    <vt:vector size="4" baseType="variant">
      <vt:variant>
        <vt:lpstr>Motyw</vt:lpstr>
      </vt:variant>
      <vt:variant>
        <vt:i4>2</vt:i4>
      </vt:variant>
      <vt:variant>
        <vt:lpstr>Tytuły slajdów</vt:lpstr>
      </vt:variant>
      <vt:variant>
        <vt:i4>16</vt:i4>
      </vt:variant>
    </vt:vector>
  </HeadingPairs>
  <TitlesOfParts>
    <vt:vector size="18" baseType="lpstr">
      <vt:lpstr>Motyw2</vt:lpstr>
      <vt:lpstr>Tema de Office</vt:lpstr>
      <vt:lpstr>Popular Easter Traditions  in  Poland</vt:lpstr>
      <vt:lpstr>Food Blessing / Swieconka</vt:lpstr>
      <vt:lpstr>Slajd 3</vt:lpstr>
      <vt:lpstr>Slajd 4</vt:lpstr>
      <vt:lpstr> Easter eggs</vt:lpstr>
      <vt:lpstr>Slajd 6</vt:lpstr>
      <vt:lpstr>Slajd 7</vt:lpstr>
      <vt:lpstr>EASTER FOOD</vt:lpstr>
      <vt:lpstr>Slajd 9</vt:lpstr>
      <vt:lpstr> </vt:lpstr>
      <vt:lpstr>Slajd 11</vt:lpstr>
      <vt:lpstr> </vt:lpstr>
      <vt:lpstr>EASTER MONDAY </vt:lpstr>
      <vt:lpstr>What is the easter Monday?</vt:lpstr>
      <vt:lpstr>What is the most useful: </vt:lpstr>
      <vt:lpstr>Slajd 16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Popular Easter Traditions In        Poland</dc:title>
  <dc:creator>KZ</dc:creator>
  <cp:lastModifiedBy>NEMO</cp:lastModifiedBy>
  <cp:revision>24</cp:revision>
  <dcterms:created xsi:type="dcterms:W3CDTF">2013-03-04T15:35:52Z</dcterms:created>
  <dcterms:modified xsi:type="dcterms:W3CDTF">2013-03-12T07:07:05Z</dcterms:modified>
</cp:coreProperties>
</file>